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4" r:id="rId3"/>
    <p:sldId id="304" r:id="rId4"/>
    <p:sldId id="258" r:id="rId5"/>
    <p:sldId id="261" r:id="rId6"/>
    <p:sldId id="314" r:id="rId7"/>
    <p:sldId id="289" r:id="rId8"/>
    <p:sldId id="271" r:id="rId9"/>
    <p:sldId id="310" r:id="rId10"/>
    <p:sldId id="292" r:id="rId11"/>
    <p:sldId id="311" r:id="rId12"/>
    <p:sldId id="307" r:id="rId13"/>
    <p:sldId id="295" r:id="rId14"/>
    <p:sldId id="276" r:id="rId15"/>
    <p:sldId id="300" r:id="rId16"/>
    <p:sldId id="313" r:id="rId17"/>
    <p:sldId id="309" r:id="rId18"/>
    <p:sldId id="301" r:id="rId19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67"/>
    <a:srgbClr val="FF7862"/>
    <a:srgbClr val="21B37A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96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16" y="30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C6A12-ABA6-C144-B6DB-27436732470D}" type="doc">
      <dgm:prSet loTypeId="urn:microsoft.com/office/officeart/2005/8/layout/bProcess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9C773D-82FC-664A-9841-8E213B0352A8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Acquisition</a:t>
          </a:r>
          <a:endParaRPr lang="en-US" dirty="0"/>
        </a:p>
      </dgm:t>
    </dgm:pt>
    <dgm:pt modelId="{1AE2960F-0798-6B47-A768-47BE706749E2}" type="parTrans" cxnId="{1F620C2E-6904-3545-8530-C8D990AB265B}">
      <dgm:prSet/>
      <dgm:spPr/>
      <dgm:t>
        <a:bodyPr/>
        <a:lstStyle/>
        <a:p>
          <a:endParaRPr lang="en-US"/>
        </a:p>
      </dgm:t>
    </dgm:pt>
    <dgm:pt modelId="{656FE81C-BD1F-0948-B36B-FC6C4B29D6FA}" type="sibTrans" cxnId="{1F620C2E-6904-3545-8530-C8D990AB265B}">
      <dgm:prSet/>
      <dgm:spPr/>
      <dgm:t>
        <a:bodyPr/>
        <a:lstStyle/>
        <a:p>
          <a:endParaRPr lang="en-US"/>
        </a:p>
      </dgm:t>
    </dgm:pt>
    <dgm:pt modelId="{093EA2CF-2AC2-1F4E-B41F-C13428BA7D25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Clean</a:t>
          </a:r>
          <a:endParaRPr lang="en-US" dirty="0"/>
        </a:p>
      </dgm:t>
    </dgm:pt>
    <dgm:pt modelId="{D92FF0C7-366E-DB40-BD21-D5D1FB0DC992}" type="parTrans" cxnId="{AFED2843-5385-A349-B6B4-7FCD3317C1CE}">
      <dgm:prSet/>
      <dgm:spPr/>
      <dgm:t>
        <a:bodyPr/>
        <a:lstStyle/>
        <a:p>
          <a:endParaRPr lang="en-US"/>
        </a:p>
      </dgm:t>
    </dgm:pt>
    <dgm:pt modelId="{3A66DE10-D977-4C40-AD2C-93580094CAF0}" type="sibTrans" cxnId="{AFED2843-5385-A349-B6B4-7FCD3317C1CE}">
      <dgm:prSet/>
      <dgm:spPr/>
      <dgm:t>
        <a:bodyPr/>
        <a:lstStyle/>
        <a:p>
          <a:endParaRPr lang="en-US"/>
        </a:p>
      </dgm:t>
    </dgm:pt>
    <dgm:pt modelId="{9DCDCF7D-7157-F148-9BC3-7DBB7A3391A9}">
      <dgm:prSet phldrT="[Text]"/>
      <dgm:spPr/>
      <dgm:t>
        <a:bodyPr/>
        <a:lstStyle/>
        <a:p>
          <a:r>
            <a:rPr lang="en-US" altLang="zh-CN" dirty="0"/>
            <a:t>Create</a:t>
          </a:r>
          <a:r>
            <a:rPr lang="zh-CN" altLang="en-US" dirty="0"/>
            <a:t> </a:t>
          </a:r>
          <a:r>
            <a:rPr lang="en-US" altLang="zh-CN" dirty="0"/>
            <a:t>Ontology</a:t>
          </a:r>
          <a:endParaRPr lang="en-US" dirty="0"/>
        </a:p>
      </dgm:t>
    </dgm:pt>
    <dgm:pt modelId="{B7A021F2-742F-FB42-8400-7D97D77CE1CB}" type="parTrans" cxnId="{31A5B16C-00D5-4A4F-BE46-519EB319F898}">
      <dgm:prSet/>
      <dgm:spPr/>
      <dgm:t>
        <a:bodyPr/>
        <a:lstStyle/>
        <a:p>
          <a:endParaRPr lang="en-US"/>
        </a:p>
      </dgm:t>
    </dgm:pt>
    <dgm:pt modelId="{E13F94EB-638B-6A4C-9A38-17BFCCFC24B4}" type="sibTrans" cxnId="{31A5B16C-00D5-4A4F-BE46-519EB319F898}">
      <dgm:prSet/>
      <dgm:spPr/>
      <dgm:t>
        <a:bodyPr/>
        <a:lstStyle/>
        <a:p>
          <a:endParaRPr lang="en-US"/>
        </a:p>
      </dgm:t>
    </dgm:pt>
    <dgm:pt modelId="{518C06A2-9DF5-4D4C-9D4E-7EE048A61846}">
      <dgm:prSet phldrT="[Text]"/>
      <dgm:spPr/>
      <dgm:t>
        <a:bodyPr/>
        <a:lstStyle/>
        <a:p>
          <a:r>
            <a:rPr lang="en-US" altLang="zh-CN" dirty="0"/>
            <a:t>Semantic</a:t>
          </a:r>
          <a:r>
            <a:rPr lang="zh-CN" altLang="en-US" dirty="0"/>
            <a:t> </a:t>
          </a:r>
          <a:r>
            <a:rPr lang="en-US" altLang="zh-CN" dirty="0"/>
            <a:t>Mapping</a:t>
          </a:r>
          <a:endParaRPr lang="en-US" dirty="0"/>
        </a:p>
      </dgm:t>
    </dgm:pt>
    <dgm:pt modelId="{A61C1867-0AD3-FD43-8554-14EFD8D69A29}" type="parTrans" cxnId="{F12DC640-289F-C449-A039-A102ADB2A001}">
      <dgm:prSet/>
      <dgm:spPr/>
      <dgm:t>
        <a:bodyPr/>
        <a:lstStyle/>
        <a:p>
          <a:endParaRPr lang="en-US"/>
        </a:p>
      </dgm:t>
    </dgm:pt>
    <dgm:pt modelId="{00639FC6-27B1-EB45-B1FF-C1990FD9BDD7}" type="sibTrans" cxnId="{F12DC640-289F-C449-A039-A102ADB2A001}">
      <dgm:prSet/>
      <dgm:spPr/>
      <dgm:t>
        <a:bodyPr/>
        <a:lstStyle/>
        <a:p>
          <a:endParaRPr lang="en-US"/>
        </a:p>
      </dgm:t>
    </dgm:pt>
    <dgm:pt modelId="{81361C7D-1639-5045-B4CA-499F8CFAE328}">
      <dgm:prSet phldrT="[Text]"/>
      <dgm:spPr/>
      <dgm:t>
        <a:bodyPr/>
        <a:lstStyle/>
        <a:p>
          <a:r>
            <a:rPr lang="en-US" altLang="zh-CN" dirty="0"/>
            <a:t>Entity</a:t>
          </a:r>
          <a:r>
            <a:rPr lang="zh-CN" altLang="en-US" dirty="0"/>
            <a:t> </a:t>
          </a:r>
          <a:r>
            <a:rPr lang="en-US" altLang="zh-CN" dirty="0"/>
            <a:t>Linking</a:t>
          </a:r>
          <a:endParaRPr lang="en-US" dirty="0"/>
        </a:p>
      </dgm:t>
    </dgm:pt>
    <dgm:pt modelId="{D16FFD5D-E0B2-B24D-AEA4-78878CF6B2F9}" type="parTrans" cxnId="{B19DC394-BB5B-1842-9EA5-C7D3F686487F}">
      <dgm:prSet/>
      <dgm:spPr/>
      <dgm:t>
        <a:bodyPr/>
        <a:lstStyle/>
        <a:p>
          <a:endParaRPr lang="en-US"/>
        </a:p>
      </dgm:t>
    </dgm:pt>
    <dgm:pt modelId="{61CC3A48-9D5E-8647-B26F-2236F363E3EB}" type="sibTrans" cxnId="{B19DC394-BB5B-1842-9EA5-C7D3F686487F}">
      <dgm:prSet/>
      <dgm:spPr/>
      <dgm:t>
        <a:bodyPr/>
        <a:lstStyle/>
        <a:p>
          <a:endParaRPr lang="en-US"/>
        </a:p>
      </dgm:t>
    </dgm:pt>
    <dgm:pt modelId="{DD6E0E57-6354-9B4E-A612-8D19AD6D00E3}">
      <dgm:prSet phldrT="[Text]"/>
      <dgm:spPr/>
      <dgm:t>
        <a:bodyPr/>
        <a:lstStyle/>
        <a:p>
          <a:r>
            <a:rPr lang="en-US" altLang="zh-CN" dirty="0"/>
            <a:t>SPARQL</a:t>
          </a:r>
          <a:endParaRPr lang="en-US" dirty="0"/>
        </a:p>
      </dgm:t>
    </dgm:pt>
    <dgm:pt modelId="{41B31017-74E1-654C-940C-F76058F03CE3}" type="parTrans" cxnId="{43FE5401-628E-6244-A5E5-D9C46C469855}">
      <dgm:prSet/>
      <dgm:spPr/>
      <dgm:t>
        <a:bodyPr/>
        <a:lstStyle/>
        <a:p>
          <a:endParaRPr lang="en-US"/>
        </a:p>
      </dgm:t>
    </dgm:pt>
    <dgm:pt modelId="{F6698B47-9217-6447-B687-416FFFB1078E}" type="sibTrans" cxnId="{43FE5401-628E-6244-A5E5-D9C46C469855}">
      <dgm:prSet/>
      <dgm:spPr/>
      <dgm:t>
        <a:bodyPr/>
        <a:lstStyle/>
        <a:p>
          <a:endParaRPr lang="en-US"/>
        </a:p>
      </dgm:t>
    </dgm:pt>
    <dgm:pt modelId="{EBED59C5-B188-EF49-B014-16005484BEAC}">
      <dgm:prSet phldrT="[Text]"/>
      <dgm:spPr/>
      <dgm:t>
        <a:bodyPr/>
        <a:lstStyle/>
        <a:p>
          <a:r>
            <a:rPr lang="en-US" altLang="zh-CN" dirty="0"/>
            <a:t>Analysis</a:t>
          </a:r>
          <a:r>
            <a:rPr lang="zh-CN" altLang="en-US" dirty="0"/>
            <a:t> </a:t>
          </a:r>
          <a:r>
            <a:rPr lang="en-US" altLang="zh-CN" dirty="0"/>
            <a:t>Trend</a:t>
          </a:r>
          <a:endParaRPr lang="en-US" dirty="0"/>
        </a:p>
      </dgm:t>
    </dgm:pt>
    <dgm:pt modelId="{6E8F4A97-F098-1842-8C22-89E3F017E4FD}" type="parTrans" cxnId="{B7A5BF4C-9FEA-D348-9E0C-32C4CE66234A}">
      <dgm:prSet/>
      <dgm:spPr/>
      <dgm:t>
        <a:bodyPr/>
        <a:lstStyle/>
        <a:p>
          <a:endParaRPr lang="en-US"/>
        </a:p>
      </dgm:t>
    </dgm:pt>
    <dgm:pt modelId="{69963E34-BD47-EA42-8548-D4809D008FF8}" type="sibTrans" cxnId="{B7A5BF4C-9FEA-D348-9E0C-32C4CE66234A}">
      <dgm:prSet/>
      <dgm:spPr/>
      <dgm:t>
        <a:bodyPr/>
        <a:lstStyle/>
        <a:p>
          <a:endParaRPr lang="en-US"/>
        </a:p>
      </dgm:t>
    </dgm:pt>
    <dgm:pt modelId="{8FDBEB38-48C3-7C4A-9E6D-D43A3024274E}">
      <dgm:prSet phldrT="[Text]"/>
      <dgm:spPr/>
      <dgm:t>
        <a:bodyPr/>
        <a:lstStyle/>
        <a:p>
          <a:r>
            <a:rPr lang="en-US" altLang="zh-CN" dirty="0"/>
            <a:t>Find</a:t>
          </a:r>
          <a:r>
            <a:rPr lang="zh-CN" altLang="en-US" dirty="0"/>
            <a:t> </a:t>
          </a:r>
          <a:r>
            <a:rPr lang="en-US" altLang="zh-CN" dirty="0"/>
            <a:t>Similarity</a:t>
          </a:r>
          <a:endParaRPr lang="en-US" dirty="0"/>
        </a:p>
      </dgm:t>
    </dgm:pt>
    <dgm:pt modelId="{81ECC734-499B-254E-B098-0D139327FA21}" type="parTrans" cxnId="{B273A9CA-3EF4-A946-8EA6-9EADE6CC5C18}">
      <dgm:prSet/>
      <dgm:spPr/>
      <dgm:t>
        <a:bodyPr/>
        <a:lstStyle/>
        <a:p>
          <a:endParaRPr lang="en-US"/>
        </a:p>
      </dgm:t>
    </dgm:pt>
    <dgm:pt modelId="{BE6409B8-20A5-BE4C-A002-6C5A8F582E31}" type="sibTrans" cxnId="{B273A9CA-3EF4-A946-8EA6-9EADE6CC5C18}">
      <dgm:prSet/>
      <dgm:spPr/>
      <dgm:t>
        <a:bodyPr/>
        <a:lstStyle/>
        <a:p>
          <a:endParaRPr lang="en-US"/>
        </a:p>
      </dgm:t>
    </dgm:pt>
    <dgm:pt modelId="{EBD357A1-33D4-6C49-831E-8F9F7556A2DB}">
      <dgm:prSet phldrT="[Text]"/>
      <dgm:spPr/>
      <dgm:t>
        <a:bodyPr/>
        <a:lstStyle/>
        <a:p>
          <a:r>
            <a:rPr lang="en-US" altLang="zh-CN" dirty="0"/>
            <a:t>Build</a:t>
          </a:r>
          <a:r>
            <a:rPr lang="zh-CN" altLang="en-US" dirty="0"/>
            <a:t> </a:t>
          </a:r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Project</a:t>
          </a:r>
          <a:endParaRPr lang="en-US" dirty="0"/>
        </a:p>
      </dgm:t>
    </dgm:pt>
    <dgm:pt modelId="{FBB2CFF9-C62A-E74F-B784-307B0C6589F6}" type="parTrans" cxnId="{F7DA9F7D-43D8-494D-A52E-C53529F0CEA2}">
      <dgm:prSet/>
      <dgm:spPr/>
      <dgm:t>
        <a:bodyPr/>
        <a:lstStyle/>
        <a:p>
          <a:endParaRPr lang="en-US"/>
        </a:p>
      </dgm:t>
    </dgm:pt>
    <dgm:pt modelId="{4A3B15BC-2DFB-C549-99E0-EE34F4B99F30}" type="sibTrans" cxnId="{F7DA9F7D-43D8-494D-A52E-C53529F0CEA2}">
      <dgm:prSet/>
      <dgm:spPr/>
      <dgm:t>
        <a:bodyPr/>
        <a:lstStyle/>
        <a:p>
          <a:endParaRPr lang="en-US"/>
        </a:p>
      </dgm:t>
    </dgm:pt>
    <dgm:pt modelId="{0480FFCF-9094-AC4C-9BA4-7236A2BE48DF}" type="pres">
      <dgm:prSet presAssocID="{066C6A12-ABA6-C144-B6DB-27436732470D}" presName="diagram" presStyleCnt="0">
        <dgm:presLayoutVars>
          <dgm:dir/>
          <dgm:resizeHandles/>
        </dgm:presLayoutVars>
      </dgm:prSet>
      <dgm:spPr/>
    </dgm:pt>
    <dgm:pt modelId="{0348A566-1E01-1949-A23F-F27F0DB450B4}" type="pres">
      <dgm:prSet presAssocID="{339C773D-82FC-664A-9841-8E213B0352A8}" presName="firstNode" presStyleLbl="node1" presStyleIdx="0" presStyleCnt="9">
        <dgm:presLayoutVars>
          <dgm:bulletEnabled val="1"/>
        </dgm:presLayoutVars>
      </dgm:prSet>
      <dgm:spPr/>
    </dgm:pt>
    <dgm:pt modelId="{5CCE65D1-A1BE-034C-A4D1-51C6128EB865}" type="pres">
      <dgm:prSet presAssocID="{656FE81C-BD1F-0948-B36B-FC6C4B29D6FA}" presName="sibTrans" presStyleLbl="sibTrans2D1" presStyleIdx="0" presStyleCnt="8"/>
      <dgm:spPr/>
    </dgm:pt>
    <dgm:pt modelId="{D0499F99-E0D9-3248-8AD1-7ADE53D2DC43}" type="pres">
      <dgm:prSet presAssocID="{093EA2CF-2AC2-1F4E-B41F-C13428BA7D25}" presName="middleNode" presStyleCnt="0"/>
      <dgm:spPr/>
    </dgm:pt>
    <dgm:pt modelId="{1CA03827-7DA9-8D43-AAD1-B98D26FBD797}" type="pres">
      <dgm:prSet presAssocID="{093EA2CF-2AC2-1F4E-B41F-C13428BA7D25}" presName="padding" presStyleLbl="node1" presStyleIdx="0" presStyleCnt="9"/>
      <dgm:spPr/>
    </dgm:pt>
    <dgm:pt modelId="{0B8E6803-CCAF-2741-9EF9-AE55248F06FC}" type="pres">
      <dgm:prSet presAssocID="{093EA2CF-2AC2-1F4E-B41F-C13428BA7D25}" presName="shape" presStyleLbl="node1" presStyleIdx="1" presStyleCnt="9">
        <dgm:presLayoutVars>
          <dgm:bulletEnabled val="1"/>
        </dgm:presLayoutVars>
      </dgm:prSet>
      <dgm:spPr/>
    </dgm:pt>
    <dgm:pt modelId="{CB409FD7-1C9A-C74C-9AB4-0ABD086E82E0}" type="pres">
      <dgm:prSet presAssocID="{3A66DE10-D977-4C40-AD2C-93580094CAF0}" presName="sibTrans" presStyleLbl="sibTrans2D1" presStyleIdx="1" presStyleCnt="8"/>
      <dgm:spPr/>
    </dgm:pt>
    <dgm:pt modelId="{3317BAF7-73D6-FB41-91D5-69049D3C386E}" type="pres">
      <dgm:prSet presAssocID="{9DCDCF7D-7157-F148-9BC3-7DBB7A3391A9}" presName="middleNode" presStyleCnt="0"/>
      <dgm:spPr/>
    </dgm:pt>
    <dgm:pt modelId="{39A7BEC7-29B2-5A4B-8658-B4F57F522F63}" type="pres">
      <dgm:prSet presAssocID="{9DCDCF7D-7157-F148-9BC3-7DBB7A3391A9}" presName="padding" presStyleLbl="node1" presStyleIdx="1" presStyleCnt="9"/>
      <dgm:spPr/>
    </dgm:pt>
    <dgm:pt modelId="{C0BE10FC-E801-BB41-B83B-326F6399E252}" type="pres">
      <dgm:prSet presAssocID="{9DCDCF7D-7157-F148-9BC3-7DBB7A3391A9}" presName="shape" presStyleLbl="node1" presStyleIdx="2" presStyleCnt="9">
        <dgm:presLayoutVars>
          <dgm:bulletEnabled val="1"/>
        </dgm:presLayoutVars>
      </dgm:prSet>
      <dgm:spPr/>
    </dgm:pt>
    <dgm:pt modelId="{5FF8D395-658A-674B-9E45-39112A3F085F}" type="pres">
      <dgm:prSet presAssocID="{E13F94EB-638B-6A4C-9A38-17BFCCFC24B4}" presName="sibTrans" presStyleLbl="sibTrans2D1" presStyleIdx="2" presStyleCnt="8"/>
      <dgm:spPr/>
    </dgm:pt>
    <dgm:pt modelId="{80B9E67C-6C1A-4C47-817A-D965F634F993}" type="pres">
      <dgm:prSet presAssocID="{518C06A2-9DF5-4D4C-9D4E-7EE048A61846}" presName="middleNode" presStyleCnt="0"/>
      <dgm:spPr/>
    </dgm:pt>
    <dgm:pt modelId="{C58ED68D-5DB3-624A-B711-FA024E89F073}" type="pres">
      <dgm:prSet presAssocID="{518C06A2-9DF5-4D4C-9D4E-7EE048A61846}" presName="padding" presStyleLbl="node1" presStyleIdx="2" presStyleCnt="9"/>
      <dgm:spPr/>
    </dgm:pt>
    <dgm:pt modelId="{564C0E7E-157E-2141-A954-EAE4A8E61DB6}" type="pres">
      <dgm:prSet presAssocID="{518C06A2-9DF5-4D4C-9D4E-7EE048A61846}" presName="shape" presStyleLbl="node1" presStyleIdx="3" presStyleCnt="9">
        <dgm:presLayoutVars>
          <dgm:bulletEnabled val="1"/>
        </dgm:presLayoutVars>
      </dgm:prSet>
      <dgm:spPr/>
    </dgm:pt>
    <dgm:pt modelId="{58A16E13-8C34-EC48-B4D4-79E02DE56771}" type="pres">
      <dgm:prSet presAssocID="{00639FC6-27B1-EB45-B1FF-C1990FD9BDD7}" presName="sibTrans" presStyleLbl="sibTrans2D1" presStyleIdx="3" presStyleCnt="8"/>
      <dgm:spPr/>
    </dgm:pt>
    <dgm:pt modelId="{5A7514CD-2956-A943-946D-A30A9B070CAE}" type="pres">
      <dgm:prSet presAssocID="{81361C7D-1639-5045-B4CA-499F8CFAE328}" presName="middleNode" presStyleCnt="0"/>
      <dgm:spPr/>
    </dgm:pt>
    <dgm:pt modelId="{D14F1EBA-C58F-844F-8C24-FACA4D9CD2DF}" type="pres">
      <dgm:prSet presAssocID="{81361C7D-1639-5045-B4CA-499F8CFAE328}" presName="padding" presStyleLbl="node1" presStyleIdx="3" presStyleCnt="9"/>
      <dgm:spPr/>
    </dgm:pt>
    <dgm:pt modelId="{803A45B9-C54E-8449-A1C6-0E866B594389}" type="pres">
      <dgm:prSet presAssocID="{81361C7D-1639-5045-B4CA-499F8CFAE328}" presName="shape" presStyleLbl="node1" presStyleIdx="4" presStyleCnt="9">
        <dgm:presLayoutVars>
          <dgm:bulletEnabled val="1"/>
        </dgm:presLayoutVars>
      </dgm:prSet>
      <dgm:spPr/>
    </dgm:pt>
    <dgm:pt modelId="{17F1DBDF-2D7D-3145-81A5-CEF1D179922D}" type="pres">
      <dgm:prSet presAssocID="{61CC3A48-9D5E-8647-B26F-2236F363E3EB}" presName="sibTrans" presStyleLbl="sibTrans2D1" presStyleIdx="4" presStyleCnt="8"/>
      <dgm:spPr/>
    </dgm:pt>
    <dgm:pt modelId="{ED8DA328-D4D7-BC47-9422-6AB2BA3CFE55}" type="pres">
      <dgm:prSet presAssocID="{DD6E0E57-6354-9B4E-A612-8D19AD6D00E3}" presName="middleNode" presStyleCnt="0"/>
      <dgm:spPr/>
    </dgm:pt>
    <dgm:pt modelId="{E603A858-9D4F-104F-8198-78CA8A2F2D2F}" type="pres">
      <dgm:prSet presAssocID="{DD6E0E57-6354-9B4E-A612-8D19AD6D00E3}" presName="padding" presStyleLbl="node1" presStyleIdx="4" presStyleCnt="9"/>
      <dgm:spPr/>
    </dgm:pt>
    <dgm:pt modelId="{8F7B2560-0914-9947-8A14-A748D352884F}" type="pres">
      <dgm:prSet presAssocID="{DD6E0E57-6354-9B4E-A612-8D19AD6D00E3}" presName="shape" presStyleLbl="node1" presStyleIdx="5" presStyleCnt="9">
        <dgm:presLayoutVars>
          <dgm:bulletEnabled val="1"/>
        </dgm:presLayoutVars>
      </dgm:prSet>
      <dgm:spPr/>
    </dgm:pt>
    <dgm:pt modelId="{6D21753D-35F6-3047-9810-950AA2A9954D}" type="pres">
      <dgm:prSet presAssocID="{F6698B47-9217-6447-B687-416FFFB1078E}" presName="sibTrans" presStyleLbl="sibTrans2D1" presStyleIdx="5" presStyleCnt="8"/>
      <dgm:spPr/>
    </dgm:pt>
    <dgm:pt modelId="{DDB6D145-DCCE-1947-93BB-A94D61815261}" type="pres">
      <dgm:prSet presAssocID="{EBED59C5-B188-EF49-B014-16005484BEAC}" presName="middleNode" presStyleCnt="0"/>
      <dgm:spPr/>
    </dgm:pt>
    <dgm:pt modelId="{03E88EE8-29EA-364A-9553-5DC5D0A58AD0}" type="pres">
      <dgm:prSet presAssocID="{EBED59C5-B188-EF49-B014-16005484BEAC}" presName="padding" presStyleLbl="node1" presStyleIdx="5" presStyleCnt="9"/>
      <dgm:spPr/>
    </dgm:pt>
    <dgm:pt modelId="{D53CA9E8-4F17-3748-82DC-F3D58E23B665}" type="pres">
      <dgm:prSet presAssocID="{EBED59C5-B188-EF49-B014-16005484BEAC}" presName="shape" presStyleLbl="node1" presStyleIdx="6" presStyleCnt="9">
        <dgm:presLayoutVars>
          <dgm:bulletEnabled val="1"/>
        </dgm:presLayoutVars>
      </dgm:prSet>
      <dgm:spPr/>
    </dgm:pt>
    <dgm:pt modelId="{1135BACC-A41A-6C49-AD46-3C8D7BC500F4}" type="pres">
      <dgm:prSet presAssocID="{69963E34-BD47-EA42-8548-D4809D008FF8}" presName="sibTrans" presStyleLbl="sibTrans2D1" presStyleIdx="6" presStyleCnt="8"/>
      <dgm:spPr/>
    </dgm:pt>
    <dgm:pt modelId="{E07F10A5-DD19-DE4A-AF26-6EFE2ED817BE}" type="pres">
      <dgm:prSet presAssocID="{8FDBEB38-48C3-7C4A-9E6D-D43A3024274E}" presName="middleNode" presStyleCnt="0"/>
      <dgm:spPr/>
    </dgm:pt>
    <dgm:pt modelId="{0E52343F-4DDD-0F40-8853-79FBA8755A7D}" type="pres">
      <dgm:prSet presAssocID="{8FDBEB38-48C3-7C4A-9E6D-D43A3024274E}" presName="padding" presStyleLbl="node1" presStyleIdx="6" presStyleCnt="9"/>
      <dgm:spPr/>
    </dgm:pt>
    <dgm:pt modelId="{D3606E5D-028E-6C44-9CA4-B61FFF53059E}" type="pres">
      <dgm:prSet presAssocID="{8FDBEB38-48C3-7C4A-9E6D-D43A3024274E}" presName="shape" presStyleLbl="node1" presStyleIdx="7" presStyleCnt="9">
        <dgm:presLayoutVars>
          <dgm:bulletEnabled val="1"/>
        </dgm:presLayoutVars>
      </dgm:prSet>
      <dgm:spPr/>
    </dgm:pt>
    <dgm:pt modelId="{AB0AE0FD-8135-4A40-8343-02AC75ADC264}" type="pres">
      <dgm:prSet presAssocID="{BE6409B8-20A5-BE4C-A002-6C5A8F582E31}" presName="sibTrans" presStyleLbl="sibTrans2D1" presStyleIdx="7" presStyleCnt="8"/>
      <dgm:spPr/>
    </dgm:pt>
    <dgm:pt modelId="{798DE9AA-B61E-384E-89AA-8296026A01A8}" type="pres">
      <dgm:prSet presAssocID="{EBD357A1-33D4-6C49-831E-8F9F7556A2D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43FE5401-628E-6244-A5E5-D9C46C469855}" srcId="{066C6A12-ABA6-C144-B6DB-27436732470D}" destId="{DD6E0E57-6354-9B4E-A612-8D19AD6D00E3}" srcOrd="5" destOrd="0" parTransId="{41B31017-74E1-654C-940C-F76058F03CE3}" sibTransId="{F6698B47-9217-6447-B687-416FFFB1078E}"/>
    <dgm:cxn modelId="{3C33B915-4978-BA48-A447-F2B5227FBD9A}" type="presOf" srcId="{81361C7D-1639-5045-B4CA-499F8CFAE328}" destId="{803A45B9-C54E-8449-A1C6-0E866B594389}" srcOrd="0" destOrd="0" presId="urn:microsoft.com/office/officeart/2005/8/layout/bProcess2"/>
    <dgm:cxn modelId="{184E2D20-CF45-934C-B96A-06EE377D941A}" type="presOf" srcId="{EBD357A1-33D4-6C49-831E-8F9F7556A2DB}" destId="{798DE9AA-B61E-384E-89AA-8296026A01A8}" srcOrd="0" destOrd="0" presId="urn:microsoft.com/office/officeart/2005/8/layout/bProcess2"/>
    <dgm:cxn modelId="{E652FB2B-445A-2D4B-84FC-9E5B3FFFDD26}" type="presOf" srcId="{DD6E0E57-6354-9B4E-A612-8D19AD6D00E3}" destId="{8F7B2560-0914-9947-8A14-A748D352884F}" srcOrd="0" destOrd="0" presId="urn:microsoft.com/office/officeart/2005/8/layout/bProcess2"/>
    <dgm:cxn modelId="{1F620C2E-6904-3545-8530-C8D990AB265B}" srcId="{066C6A12-ABA6-C144-B6DB-27436732470D}" destId="{339C773D-82FC-664A-9841-8E213B0352A8}" srcOrd="0" destOrd="0" parTransId="{1AE2960F-0798-6B47-A768-47BE706749E2}" sibTransId="{656FE81C-BD1F-0948-B36B-FC6C4B29D6FA}"/>
    <dgm:cxn modelId="{1B27943D-5010-6E4A-A7F4-2990E584C14A}" type="presOf" srcId="{656FE81C-BD1F-0948-B36B-FC6C4B29D6FA}" destId="{5CCE65D1-A1BE-034C-A4D1-51C6128EB865}" srcOrd="0" destOrd="0" presId="urn:microsoft.com/office/officeart/2005/8/layout/bProcess2"/>
    <dgm:cxn modelId="{F12DC640-289F-C449-A039-A102ADB2A001}" srcId="{066C6A12-ABA6-C144-B6DB-27436732470D}" destId="{518C06A2-9DF5-4D4C-9D4E-7EE048A61846}" srcOrd="3" destOrd="0" parTransId="{A61C1867-0AD3-FD43-8554-14EFD8D69A29}" sibTransId="{00639FC6-27B1-EB45-B1FF-C1990FD9BDD7}"/>
    <dgm:cxn modelId="{AFED2843-5385-A349-B6B4-7FCD3317C1CE}" srcId="{066C6A12-ABA6-C144-B6DB-27436732470D}" destId="{093EA2CF-2AC2-1F4E-B41F-C13428BA7D25}" srcOrd="1" destOrd="0" parTransId="{D92FF0C7-366E-DB40-BD21-D5D1FB0DC992}" sibTransId="{3A66DE10-D977-4C40-AD2C-93580094CAF0}"/>
    <dgm:cxn modelId="{E90C1F47-5269-6A47-9B15-C94AAD00B4A6}" type="presOf" srcId="{066C6A12-ABA6-C144-B6DB-27436732470D}" destId="{0480FFCF-9094-AC4C-9BA4-7236A2BE48DF}" srcOrd="0" destOrd="0" presId="urn:microsoft.com/office/officeart/2005/8/layout/bProcess2"/>
    <dgm:cxn modelId="{B7A5BF4C-9FEA-D348-9E0C-32C4CE66234A}" srcId="{066C6A12-ABA6-C144-B6DB-27436732470D}" destId="{EBED59C5-B188-EF49-B014-16005484BEAC}" srcOrd="6" destOrd="0" parTransId="{6E8F4A97-F098-1842-8C22-89E3F017E4FD}" sibTransId="{69963E34-BD47-EA42-8548-D4809D008FF8}"/>
    <dgm:cxn modelId="{31A5B16C-00D5-4A4F-BE46-519EB319F898}" srcId="{066C6A12-ABA6-C144-B6DB-27436732470D}" destId="{9DCDCF7D-7157-F148-9BC3-7DBB7A3391A9}" srcOrd="2" destOrd="0" parTransId="{B7A021F2-742F-FB42-8400-7D97D77CE1CB}" sibTransId="{E13F94EB-638B-6A4C-9A38-17BFCCFC24B4}"/>
    <dgm:cxn modelId="{1B8E6F70-C77A-C84E-8208-86E4E3D43391}" type="presOf" srcId="{61CC3A48-9D5E-8647-B26F-2236F363E3EB}" destId="{17F1DBDF-2D7D-3145-81A5-CEF1D179922D}" srcOrd="0" destOrd="0" presId="urn:microsoft.com/office/officeart/2005/8/layout/bProcess2"/>
    <dgm:cxn modelId="{C36AAC7C-898D-A841-8686-AE0669194108}" type="presOf" srcId="{9DCDCF7D-7157-F148-9BC3-7DBB7A3391A9}" destId="{C0BE10FC-E801-BB41-B83B-326F6399E252}" srcOrd="0" destOrd="0" presId="urn:microsoft.com/office/officeart/2005/8/layout/bProcess2"/>
    <dgm:cxn modelId="{F7DA9F7D-43D8-494D-A52E-C53529F0CEA2}" srcId="{066C6A12-ABA6-C144-B6DB-27436732470D}" destId="{EBD357A1-33D4-6C49-831E-8F9F7556A2DB}" srcOrd="8" destOrd="0" parTransId="{FBB2CFF9-C62A-E74F-B784-307B0C6589F6}" sibTransId="{4A3B15BC-2DFB-C549-99E0-EE34F4B99F30}"/>
    <dgm:cxn modelId="{3D975185-1587-0D4A-AAF4-3B81548262F1}" type="presOf" srcId="{BE6409B8-20A5-BE4C-A002-6C5A8F582E31}" destId="{AB0AE0FD-8135-4A40-8343-02AC75ADC264}" srcOrd="0" destOrd="0" presId="urn:microsoft.com/office/officeart/2005/8/layout/bProcess2"/>
    <dgm:cxn modelId="{C8836D86-5776-8540-B7B4-48EBE62A06C2}" type="presOf" srcId="{69963E34-BD47-EA42-8548-D4809D008FF8}" destId="{1135BACC-A41A-6C49-AD46-3C8D7BC500F4}" srcOrd="0" destOrd="0" presId="urn:microsoft.com/office/officeart/2005/8/layout/bProcess2"/>
    <dgm:cxn modelId="{661D5793-D22E-A64E-B4B1-08BD8F7615DA}" type="presOf" srcId="{F6698B47-9217-6447-B687-416FFFB1078E}" destId="{6D21753D-35F6-3047-9810-950AA2A9954D}" srcOrd="0" destOrd="0" presId="urn:microsoft.com/office/officeart/2005/8/layout/bProcess2"/>
    <dgm:cxn modelId="{224FB493-ADE8-6347-850E-34403B85783E}" type="presOf" srcId="{E13F94EB-638B-6A4C-9A38-17BFCCFC24B4}" destId="{5FF8D395-658A-674B-9E45-39112A3F085F}" srcOrd="0" destOrd="0" presId="urn:microsoft.com/office/officeart/2005/8/layout/bProcess2"/>
    <dgm:cxn modelId="{B19DC394-BB5B-1842-9EA5-C7D3F686487F}" srcId="{066C6A12-ABA6-C144-B6DB-27436732470D}" destId="{81361C7D-1639-5045-B4CA-499F8CFAE328}" srcOrd="4" destOrd="0" parTransId="{D16FFD5D-E0B2-B24D-AEA4-78878CF6B2F9}" sibTransId="{61CC3A48-9D5E-8647-B26F-2236F363E3EB}"/>
    <dgm:cxn modelId="{07915197-6E5C-2C4E-851C-EBE836A533D4}" type="presOf" srcId="{8FDBEB38-48C3-7C4A-9E6D-D43A3024274E}" destId="{D3606E5D-028E-6C44-9CA4-B61FFF53059E}" srcOrd="0" destOrd="0" presId="urn:microsoft.com/office/officeart/2005/8/layout/bProcess2"/>
    <dgm:cxn modelId="{71DD9BAE-133C-AB4E-9DE8-880B1DC36447}" type="presOf" srcId="{00639FC6-27B1-EB45-B1FF-C1990FD9BDD7}" destId="{58A16E13-8C34-EC48-B4D4-79E02DE56771}" srcOrd="0" destOrd="0" presId="urn:microsoft.com/office/officeart/2005/8/layout/bProcess2"/>
    <dgm:cxn modelId="{032CA6BC-5642-DE40-87E4-1CB11F9BBE81}" type="presOf" srcId="{093EA2CF-2AC2-1F4E-B41F-C13428BA7D25}" destId="{0B8E6803-CCAF-2741-9EF9-AE55248F06FC}" srcOrd="0" destOrd="0" presId="urn:microsoft.com/office/officeart/2005/8/layout/bProcess2"/>
    <dgm:cxn modelId="{B273A9CA-3EF4-A946-8EA6-9EADE6CC5C18}" srcId="{066C6A12-ABA6-C144-B6DB-27436732470D}" destId="{8FDBEB38-48C3-7C4A-9E6D-D43A3024274E}" srcOrd="7" destOrd="0" parTransId="{81ECC734-499B-254E-B098-0D139327FA21}" sibTransId="{BE6409B8-20A5-BE4C-A002-6C5A8F582E31}"/>
    <dgm:cxn modelId="{7687BAD0-4F91-4B4C-BD1A-27A40AEF8963}" type="presOf" srcId="{3A66DE10-D977-4C40-AD2C-93580094CAF0}" destId="{CB409FD7-1C9A-C74C-9AB4-0ABD086E82E0}" srcOrd="0" destOrd="0" presId="urn:microsoft.com/office/officeart/2005/8/layout/bProcess2"/>
    <dgm:cxn modelId="{F4912DD6-25B9-C742-98EA-23849FB8C37B}" type="presOf" srcId="{339C773D-82FC-664A-9841-8E213B0352A8}" destId="{0348A566-1E01-1949-A23F-F27F0DB450B4}" srcOrd="0" destOrd="0" presId="urn:microsoft.com/office/officeart/2005/8/layout/bProcess2"/>
    <dgm:cxn modelId="{347E83EC-F76A-5B41-934A-AF88DAE25CA3}" type="presOf" srcId="{518C06A2-9DF5-4D4C-9D4E-7EE048A61846}" destId="{564C0E7E-157E-2141-A954-EAE4A8E61DB6}" srcOrd="0" destOrd="0" presId="urn:microsoft.com/office/officeart/2005/8/layout/bProcess2"/>
    <dgm:cxn modelId="{086863FB-97FB-6C43-90C0-6CC71242008E}" type="presOf" srcId="{EBED59C5-B188-EF49-B014-16005484BEAC}" destId="{D53CA9E8-4F17-3748-82DC-F3D58E23B665}" srcOrd="0" destOrd="0" presId="urn:microsoft.com/office/officeart/2005/8/layout/bProcess2"/>
    <dgm:cxn modelId="{E9AFD2D8-C606-6F4C-BA1E-A00367EF16B4}" type="presParOf" srcId="{0480FFCF-9094-AC4C-9BA4-7236A2BE48DF}" destId="{0348A566-1E01-1949-A23F-F27F0DB450B4}" srcOrd="0" destOrd="0" presId="urn:microsoft.com/office/officeart/2005/8/layout/bProcess2"/>
    <dgm:cxn modelId="{A1F12706-0AB1-8448-898B-AD2770DE0359}" type="presParOf" srcId="{0480FFCF-9094-AC4C-9BA4-7236A2BE48DF}" destId="{5CCE65D1-A1BE-034C-A4D1-51C6128EB865}" srcOrd="1" destOrd="0" presId="urn:microsoft.com/office/officeart/2005/8/layout/bProcess2"/>
    <dgm:cxn modelId="{B5D833F1-8393-C54E-B37E-6E5FEE218F6A}" type="presParOf" srcId="{0480FFCF-9094-AC4C-9BA4-7236A2BE48DF}" destId="{D0499F99-E0D9-3248-8AD1-7ADE53D2DC43}" srcOrd="2" destOrd="0" presId="urn:microsoft.com/office/officeart/2005/8/layout/bProcess2"/>
    <dgm:cxn modelId="{094BCBDC-71AF-DF47-AA86-2E313DCD733A}" type="presParOf" srcId="{D0499F99-E0D9-3248-8AD1-7ADE53D2DC43}" destId="{1CA03827-7DA9-8D43-AAD1-B98D26FBD797}" srcOrd="0" destOrd="0" presId="urn:microsoft.com/office/officeart/2005/8/layout/bProcess2"/>
    <dgm:cxn modelId="{D0C7DF60-A5D1-C149-AB1A-52B74D7B786D}" type="presParOf" srcId="{D0499F99-E0D9-3248-8AD1-7ADE53D2DC43}" destId="{0B8E6803-CCAF-2741-9EF9-AE55248F06FC}" srcOrd="1" destOrd="0" presId="urn:microsoft.com/office/officeart/2005/8/layout/bProcess2"/>
    <dgm:cxn modelId="{710A534E-E633-764D-897F-BCB29A59179B}" type="presParOf" srcId="{0480FFCF-9094-AC4C-9BA4-7236A2BE48DF}" destId="{CB409FD7-1C9A-C74C-9AB4-0ABD086E82E0}" srcOrd="3" destOrd="0" presId="urn:microsoft.com/office/officeart/2005/8/layout/bProcess2"/>
    <dgm:cxn modelId="{D208AE3B-931C-394E-8125-5FEE915E68A1}" type="presParOf" srcId="{0480FFCF-9094-AC4C-9BA4-7236A2BE48DF}" destId="{3317BAF7-73D6-FB41-91D5-69049D3C386E}" srcOrd="4" destOrd="0" presId="urn:microsoft.com/office/officeart/2005/8/layout/bProcess2"/>
    <dgm:cxn modelId="{A26A859E-9965-5747-8295-E1384759FCED}" type="presParOf" srcId="{3317BAF7-73D6-FB41-91D5-69049D3C386E}" destId="{39A7BEC7-29B2-5A4B-8658-B4F57F522F63}" srcOrd="0" destOrd="0" presId="urn:microsoft.com/office/officeart/2005/8/layout/bProcess2"/>
    <dgm:cxn modelId="{20A3C70B-3610-3042-A111-9C497F441C1C}" type="presParOf" srcId="{3317BAF7-73D6-FB41-91D5-69049D3C386E}" destId="{C0BE10FC-E801-BB41-B83B-326F6399E252}" srcOrd="1" destOrd="0" presId="urn:microsoft.com/office/officeart/2005/8/layout/bProcess2"/>
    <dgm:cxn modelId="{B8435B03-F272-AE4B-9B18-D34C3094BEB7}" type="presParOf" srcId="{0480FFCF-9094-AC4C-9BA4-7236A2BE48DF}" destId="{5FF8D395-658A-674B-9E45-39112A3F085F}" srcOrd="5" destOrd="0" presId="urn:microsoft.com/office/officeart/2005/8/layout/bProcess2"/>
    <dgm:cxn modelId="{89ECF190-3464-8E44-8BF1-665C1C4B424E}" type="presParOf" srcId="{0480FFCF-9094-AC4C-9BA4-7236A2BE48DF}" destId="{80B9E67C-6C1A-4C47-817A-D965F634F993}" srcOrd="6" destOrd="0" presId="urn:microsoft.com/office/officeart/2005/8/layout/bProcess2"/>
    <dgm:cxn modelId="{DF5EB72A-497A-274B-9D3F-AB790908F935}" type="presParOf" srcId="{80B9E67C-6C1A-4C47-817A-D965F634F993}" destId="{C58ED68D-5DB3-624A-B711-FA024E89F073}" srcOrd="0" destOrd="0" presId="urn:microsoft.com/office/officeart/2005/8/layout/bProcess2"/>
    <dgm:cxn modelId="{D4B63674-8A02-C34A-AA91-3D4E529AB8A9}" type="presParOf" srcId="{80B9E67C-6C1A-4C47-817A-D965F634F993}" destId="{564C0E7E-157E-2141-A954-EAE4A8E61DB6}" srcOrd="1" destOrd="0" presId="urn:microsoft.com/office/officeart/2005/8/layout/bProcess2"/>
    <dgm:cxn modelId="{CE024C90-10F3-044E-8A6E-3E15BF31A4B3}" type="presParOf" srcId="{0480FFCF-9094-AC4C-9BA4-7236A2BE48DF}" destId="{58A16E13-8C34-EC48-B4D4-79E02DE56771}" srcOrd="7" destOrd="0" presId="urn:microsoft.com/office/officeart/2005/8/layout/bProcess2"/>
    <dgm:cxn modelId="{4A270F31-F6F9-2944-904F-49D187345C6C}" type="presParOf" srcId="{0480FFCF-9094-AC4C-9BA4-7236A2BE48DF}" destId="{5A7514CD-2956-A943-946D-A30A9B070CAE}" srcOrd="8" destOrd="0" presId="urn:microsoft.com/office/officeart/2005/8/layout/bProcess2"/>
    <dgm:cxn modelId="{E5F4BCF8-225F-9D48-9C4C-BE4A7598055C}" type="presParOf" srcId="{5A7514CD-2956-A943-946D-A30A9B070CAE}" destId="{D14F1EBA-C58F-844F-8C24-FACA4D9CD2DF}" srcOrd="0" destOrd="0" presId="urn:microsoft.com/office/officeart/2005/8/layout/bProcess2"/>
    <dgm:cxn modelId="{1314CE6F-3836-9E46-9648-2623B15245F7}" type="presParOf" srcId="{5A7514CD-2956-A943-946D-A30A9B070CAE}" destId="{803A45B9-C54E-8449-A1C6-0E866B594389}" srcOrd="1" destOrd="0" presId="urn:microsoft.com/office/officeart/2005/8/layout/bProcess2"/>
    <dgm:cxn modelId="{D532DD9E-D114-5F44-8229-E968FC652C46}" type="presParOf" srcId="{0480FFCF-9094-AC4C-9BA4-7236A2BE48DF}" destId="{17F1DBDF-2D7D-3145-81A5-CEF1D179922D}" srcOrd="9" destOrd="0" presId="urn:microsoft.com/office/officeart/2005/8/layout/bProcess2"/>
    <dgm:cxn modelId="{05769C79-1180-F641-A0C7-C87FD7B7B8A7}" type="presParOf" srcId="{0480FFCF-9094-AC4C-9BA4-7236A2BE48DF}" destId="{ED8DA328-D4D7-BC47-9422-6AB2BA3CFE55}" srcOrd="10" destOrd="0" presId="urn:microsoft.com/office/officeart/2005/8/layout/bProcess2"/>
    <dgm:cxn modelId="{0672E0F7-30CE-1D46-A2CE-F80E377527E4}" type="presParOf" srcId="{ED8DA328-D4D7-BC47-9422-6AB2BA3CFE55}" destId="{E603A858-9D4F-104F-8198-78CA8A2F2D2F}" srcOrd="0" destOrd="0" presId="urn:microsoft.com/office/officeart/2005/8/layout/bProcess2"/>
    <dgm:cxn modelId="{C3DAE18A-B53C-D74A-A1D3-CF286E68F232}" type="presParOf" srcId="{ED8DA328-D4D7-BC47-9422-6AB2BA3CFE55}" destId="{8F7B2560-0914-9947-8A14-A748D352884F}" srcOrd="1" destOrd="0" presId="urn:microsoft.com/office/officeart/2005/8/layout/bProcess2"/>
    <dgm:cxn modelId="{ECC2BB65-39A3-854B-99F2-9A49407C74EB}" type="presParOf" srcId="{0480FFCF-9094-AC4C-9BA4-7236A2BE48DF}" destId="{6D21753D-35F6-3047-9810-950AA2A9954D}" srcOrd="11" destOrd="0" presId="urn:microsoft.com/office/officeart/2005/8/layout/bProcess2"/>
    <dgm:cxn modelId="{6344E55F-B6A5-F642-AD46-D1F01DFC8F4D}" type="presParOf" srcId="{0480FFCF-9094-AC4C-9BA4-7236A2BE48DF}" destId="{DDB6D145-DCCE-1947-93BB-A94D61815261}" srcOrd="12" destOrd="0" presId="urn:microsoft.com/office/officeart/2005/8/layout/bProcess2"/>
    <dgm:cxn modelId="{E170FC6A-884F-8948-BCFC-4066CE2F1473}" type="presParOf" srcId="{DDB6D145-DCCE-1947-93BB-A94D61815261}" destId="{03E88EE8-29EA-364A-9553-5DC5D0A58AD0}" srcOrd="0" destOrd="0" presId="urn:microsoft.com/office/officeart/2005/8/layout/bProcess2"/>
    <dgm:cxn modelId="{139F4363-00FA-F64A-897B-06EFD5C8CB92}" type="presParOf" srcId="{DDB6D145-DCCE-1947-93BB-A94D61815261}" destId="{D53CA9E8-4F17-3748-82DC-F3D58E23B665}" srcOrd="1" destOrd="0" presId="urn:microsoft.com/office/officeart/2005/8/layout/bProcess2"/>
    <dgm:cxn modelId="{F3B65AB7-4421-BB4A-B54B-B25D75E6E6F7}" type="presParOf" srcId="{0480FFCF-9094-AC4C-9BA4-7236A2BE48DF}" destId="{1135BACC-A41A-6C49-AD46-3C8D7BC500F4}" srcOrd="13" destOrd="0" presId="urn:microsoft.com/office/officeart/2005/8/layout/bProcess2"/>
    <dgm:cxn modelId="{3CBBF32D-36DC-3B45-A33F-0CACC299903C}" type="presParOf" srcId="{0480FFCF-9094-AC4C-9BA4-7236A2BE48DF}" destId="{E07F10A5-DD19-DE4A-AF26-6EFE2ED817BE}" srcOrd="14" destOrd="0" presId="urn:microsoft.com/office/officeart/2005/8/layout/bProcess2"/>
    <dgm:cxn modelId="{62D5431D-E1A4-E040-964F-6A8DA404C379}" type="presParOf" srcId="{E07F10A5-DD19-DE4A-AF26-6EFE2ED817BE}" destId="{0E52343F-4DDD-0F40-8853-79FBA8755A7D}" srcOrd="0" destOrd="0" presId="urn:microsoft.com/office/officeart/2005/8/layout/bProcess2"/>
    <dgm:cxn modelId="{0CCEE3F4-3505-174D-859B-DE4040F1450B}" type="presParOf" srcId="{E07F10A5-DD19-DE4A-AF26-6EFE2ED817BE}" destId="{D3606E5D-028E-6C44-9CA4-B61FFF53059E}" srcOrd="1" destOrd="0" presId="urn:microsoft.com/office/officeart/2005/8/layout/bProcess2"/>
    <dgm:cxn modelId="{4CF2B051-40BE-304D-BCE3-91BFDCF23EC0}" type="presParOf" srcId="{0480FFCF-9094-AC4C-9BA4-7236A2BE48DF}" destId="{AB0AE0FD-8135-4A40-8343-02AC75ADC264}" srcOrd="15" destOrd="0" presId="urn:microsoft.com/office/officeart/2005/8/layout/bProcess2"/>
    <dgm:cxn modelId="{F971FACC-E5B8-9D41-AB6A-0CA6AB07A20A}" type="presParOf" srcId="{0480FFCF-9094-AC4C-9BA4-7236A2BE48DF}" destId="{798DE9AA-B61E-384E-89AA-8296026A01A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A566-1E01-1949-A23F-F27F0DB450B4}">
      <dsp:nvSpPr>
        <dsp:cNvPr id="0" name=""/>
        <dsp:cNvSpPr/>
      </dsp:nvSpPr>
      <dsp:spPr>
        <a:xfrm>
          <a:off x="851296" y="49"/>
          <a:ext cx="1098351" cy="1098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r>
            <a:rPr lang="zh-CN" altLang="en-US" sz="1200" kern="1200" dirty="0"/>
            <a:t> </a:t>
          </a:r>
          <a:r>
            <a:rPr lang="en-US" altLang="zh-CN" sz="1200" kern="1200" dirty="0"/>
            <a:t>Acquisition</a:t>
          </a:r>
          <a:endParaRPr lang="en-US" sz="1200" kern="1200" dirty="0"/>
        </a:p>
      </dsp:txBody>
      <dsp:txXfrm>
        <a:off x="1012146" y="160899"/>
        <a:ext cx="776651" cy="776651"/>
      </dsp:txXfrm>
    </dsp:sp>
    <dsp:sp modelId="{5CCE65D1-A1BE-034C-A4D1-51C6128EB865}">
      <dsp:nvSpPr>
        <dsp:cNvPr id="0" name=""/>
        <dsp:cNvSpPr/>
      </dsp:nvSpPr>
      <dsp:spPr>
        <a:xfrm rot="10800000">
          <a:off x="1208261" y="1240225"/>
          <a:ext cx="384423" cy="30066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8E6803-CCAF-2741-9EF9-AE55248F06FC}">
      <dsp:nvSpPr>
        <dsp:cNvPr id="0" name=""/>
        <dsp:cNvSpPr/>
      </dsp:nvSpPr>
      <dsp:spPr>
        <a:xfrm>
          <a:off x="1034172" y="1665699"/>
          <a:ext cx="732600" cy="732600"/>
        </a:xfrm>
        <a:prstGeom prst="ellipse">
          <a:avLst/>
        </a:prstGeom>
        <a:solidFill>
          <a:schemeClr val="accent3">
            <a:hueOff val="-122423"/>
            <a:satOff val="4074"/>
            <a:lumOff val="18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Data</a:t>
          </a:r>
          <a:r>
            <a:rPr lang="zh-CN" altLang="en-US" sz="1000" kern="1200" dirty="0"/>
            <a:t> </a:t>
          </a:r>
          <a:r>
            <a:rPr lang="en-US" altLang="zh-CN" sz="1000" kern="1200" dirty="0"/>
            <a:t>Clean</a:t>
          </a:r>
          <a:endParaRPr lang="en-US" sz="1000" kern="1200" dirty="0"/>
        </a:p>
      </dsp:txBody>
      <dsp:txXfrm>
        <a:off x="1141459" y="1772986"/>
        <a:ext cx="518026" cy="518026"/>
      </dsp:txXfrm>
    </dsp:sp>
    <dsp:sp modelId="{CB409FD7-1C9A-C74C-9AB4-0ABD086E82E0}">
      <dsp:nvSpPr>
        <dsp:cNvPr id="0" name=""/>
        <dsp:cNvSpPr/>
      </dsp:nvSpPr>
      <dsp:spPr>
        <a:xfrm rot="10800000">
          <a:off x="1208261" y="2631562"/>
          <a:ext cx="384423" cy="300668"/>
        </a:xfrm>
        <a:prstGeom prst="triangle">
          <a:avLst/>
        </a:prstGeom>
        <a:solidFill>
          <a:schemeClr val="accent3">
            <a:hueOff val="-139912"/>
            <a:satOff val="4656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BE10FC-E801-BB41-B83B-326F6399E252}">
      <dsp:nvSpPr>
        <dsp:cNvPr id="0" name=""/>
        <dsp:cNvSpPr/>
      </dsp:nvSpPr>
      <dsp:spPr>
        <a:xfrm>
          <a:off x="1034172" y="3148474"/>
          <a:ext cx="732600" cy="732600"/>
        </a:xfrm>
        <a:prstGeom prst="ellipse">
          <a:avLst/>
        </a:prstGeom>
        <a:solidFill>
          <a:schemeClr val="accent3">
            <a:hueOff val="-244846"/>
            <a:satOff val="8147"/>
            <a:lumOff val="3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Create</a:t>
          </a:r>
          <a:r>
            <a:rPr lang="zh-CN" altLang="en-US" sz="1000" kern="1200" dirty="0"/>
            <a:t> </a:t>
          </a:r>
          <a:r>
            <a:rPr lang="en-US" altLang="zh-CN" sz="1000" kern="1200" dirty="0"/>
            <a:t>Ontology</a:t>
          </a:r>
          <a:endParaRPr lang="en-US" sz="1000" kern="1200" dirty="0"/>
        </a:p>
      </dsp:txBody>
      <dsp:txXfrm>
        <a:off x="1141459" y="3255761"/>
        <a:ext cx="518026" cy="518026"/>
      </dsp:txXfrm>
    </dsp:sp>
    <dsp:sp modelId="{5FF8D395-658A-674B-9E45-39112A3F085F}">
      <dsp:nvSpPr>
        <dsp:cNvPr id="0" name=""/>
        <dsp:cNvSpPr/>
      </dsp:nvSpPr>
      <dsp:spPr>
        <a:xfrm rot="5400000">
          <a:off x="2040534" y="3364440"/>
          <a:ext cx="384423" cy="300668"/>
        </a:xfrm>
        <a:prstGeom prst="triangle">
          <a:avLst/>
        </a:prstGeom>
        <a:solidFill>
          <a:schemeClr val="accent3">
            <a:hueOff val="-279825"/>
            <a:satOff val="9311"/>
            <a:lumOff val="43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4C0E7E-157E-2141-A954-EAE4A8E61DB6}">
      <dsp:nvSpPr>
        <dsp:cNvPr id="0" name=""/>
        <dsp:cNvSpPr/>
      </dsp:nvSpPr>
      <dsp:spPr>
        <a:xfrm>
          <a:off x="2681699" y="3148474"/>
          <a:ext cx="732600" cy="732600"/>
        </a:xfrm>
        <a:prstGeom prst="ellipse">
          <a:avLst/>
        </a:prstGeom>
        <a:solidFill>
          <a:schemeClr val="accent3">
            <a:hueOff val="-367270"/>
            <a:satOff val="12221"/>
            <a:lumOff val="56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Semantic</a:t>
          </a:r>
          <a:r>
            <a:rPr lang="zh-CN" altLang="en-US" sz="1000" kern="1200" dirty="0"/>
            <a:t> </a:t>
          </a:r>
          <a:r>
            <a:rPr lang="en-US" altLang="zh-CN" sz="1000" kern="1200" dirty="0"/>
            <a:t>Mapping</a:t>
          </a:r>
          <a:endParaRPr lang="en-US" sz="1000" kern="1200" dirty="0"/>
        </a:p>
      </dsp:txBody>
      <dsp:txXfrm>
        <a:off x="2788986" y="3255761"/>
        <a:ext cx="518026" cy="518026"/>
      </dsp:txXfrm>
    </dsp:sp>
    <dsp:sp modelId="{58A16E13-8C34-EC48-B4D4-79E02DE56771}">
      <dsp:nvSpPr>
        <dsp:cNvPr id="0" name=""/>
        <dsp:cNvSpPr/>
      </dsp:nvSpPr>
      <dsp:spPr>
        <a:xfrm>
          <a:off x="2855788" y="2614543"/>
          <a:ext cx="384423" cy="300668"/>
        </a:xfrm>
        <a:prstGeom prst="triangle">
          <a:avLst/>
        </a:prstGeom>
        <a:solidFill>
          <a:schemeClr val="accent3">
            <a:hueOff val="-419737"/>
            <a:satOff val="13967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3A45B9-C54E-8449-A1C6-0E866B594389}">
      <dsp:nvSpPr>
        <dsp:cNvPr id="0" name=""/>
        <dsp:cNvSpPr/>
      </dsp:nvSpPr>
      <dsp:spPr>
        <a:xfrm>
          <a:off x="2681699" y="1665699"/>
          <a:ext cx="732600" cy="732600"/>
        </a:xfrm>
        <a:prstGeom prst="ellipse">
          <a:avLst/>
        </a:prstGeom>
        <a:solidFill>
          <a:schemeClr val="accent3">
            <a:hueOff val="-489693"/>
            <a:satOff val="16295"/>
            <a:lumOff val="7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Entity</a:t>
          </a:r>
          <a:r>
            <a:rPr lang="zh-CN" altLang="en-US" sz="1000" kern="1200" dirty="0"/>
            <a:t> </a:t>
          </a:r>
          <a:r>
            <a:rPr lang="en-US" altLang="zh-CN" sz="1000" kern="1200" dirty="0"/>
            <a:t>Linking</a:t>
          </a:r>
          <a:endParaRPr lang="en-US" sz="1000" kern="1200" dirty="0"/>
        </a:p>
      </dsp:txBody>
      <dsp:txXfrm>
        <a:off x="2788986" y="1772986"/>
        <a:ext cx="518026" cy="518026"/>
      </dsp:txXfrm>
    </dsp:sp>
    <dsp:sp modelId="{17F1DBDF-2D7D-3145-81A5-CEF1D179922D}">
      <dsp:nvSpPr>
        <dsp:cNvPr id="0" name=""/>
        <dsp:cNvSpPr/>
      </dsp:nvSpPr>
      <dsp:spPr>
        <a:xfrm>
          <a:off x="2855788" y="1131769"/>
          <a:ext cx="384423" cy="300668"/>
        </a:xfrm>
        <a:prstGeom prst="triangle">
          <a:avLst/>
        </a:prstGeom>
        <a:solidFill>
          <a:schemeClr val="accent3">
            <a:hueOff val="-559649"/>
            <a:satOff val="18622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7B2560-0914-9947-8A14-A748D352884F}">
      <dsp:nvSpPr>
        <dsp:cNvPr id="0" name=""/>
        <dsp:cNvSpPr/>
      </dsp:nvSpPr>
      <dsp:spPr>
        <a:xfrm>
          <a:off x="2681699" y="182925"/>
          <a:ext cx="732600" cy="732600"/>
        </a:xfrm>
        <a:prstGeom prst="ellipse">
          <a:avLst/>
        </a:prstGeom>
        <a:solidFill>
          <a:schemeClr val="accent3">
            <a:hueOff val="-612116"/>
            <a:satOff val="20368"/>
            <a:lumOff val="9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SPARQL</a:t>
          </a:r>
          <a:endParaRPr lang="en-US" sz="1000" kern="1200" dirty="0"/>
        </a:p>
      </dsp:txBody>
      <dsp:txXfrm>
        <a:off x="2788986" y="290212"/>
        <a:ext cx="518026" cy="518026"/>
      </dsp:txXfrm>
    </dsp:sp>
    <dsp:sp modelId="{6D21753D-35F6-3047-9810-950AA2A9954D}">
      <dsp:nvSpPr>
        <dsp:cNvPr id="0" name=""/>
        <dsp:cNvSpPr/>
      </dsp:nvSpPr>
      <dsp:spPr>
        <a:xfrm rot="5400000">
          <a:off x="3688061" y="398891"/>
          <a:ext cx="384423" cy="300668"/>
        </a:xfrm>
        <a:prstGeom prst="triangle">
          <a:avLst/>
        </a:prstGeom>
        <a:solidFill>
          <a:schemeClr val="accent3">
            <a:hueOff val="-699561"/>
            <a:satOff val="23278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3CA9E8-4F17-3748-82DC-F3D58E23B665}">
      <dsp:nvSpPr>
        <dsp:cNvPr id="0" name=""/>
        <dsp:cNvSpPr/>
      </dsp:nvSpPr>
      <dsp:spPr>
        <a:xfrm>
          <a:off x="4329227" y="182925"/>
          <a:ext cx="732600" cy="732600"/>
        </a:xfrm>
        <a:prstGeom prst="ellipse">
          <a:avLst/>
        </a:prstGeom>
        <a:solidFill>
          <a:schemeClr val="accent3">
            <a:hueOff val="-734539"/>
            <a:satOff val="24442"/>
            <a:lumOff val="113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Analysis</a:t>
          </a:r>
          <a:r>
            <a:rPr lang="zh-CN" altLang="en-US" sz="1000" kern="1200" dirty="0"/>
            <a:t> </a:t>
          </a:r>
          <a:r>
            <a:rPr lang="en-US" altLang="zh-CN" sz="1000" kern="1200" dirty="0"/>
            <a:t>Trend</a:t>
          </a:r>
          <a:endParaRPr lang="en-US" sz="1000" kern="1200" dirty="0"/>
        </a:p>
      </dsp:txBody>
      <dsp:txXfrm>
        <a:off x="4436514" y="290212"/>
        <a:ext cx="518026" cy="518026"/>
      </dsp:txXfrm>
    </dsp:sp>
    <dsp:sp modelId="{1135BACC-A41A-6C49-AD46-3C8D7BC500F4}">
      <dsp:nvSpPr>
        <dsp:cNvPr id="0" name=""/>
        <dsp:cNvSpPr/>
      </dsp:nvSpPr>
      <dsp:spPr>
        <a:xfrm rot="10800000">
          <a:off x="4503315" y="1148788"/>
          <a:ext cx="384423" cy="300668"/>
        </a:xfrm>
        <a:prstGeom prst="triangle">
          <a:avLst/>
        </a:prstGeom>
        <a:solidFill>
          <a:schemeClr val="accent3">
            <a:hueOff val="-839474"/>
            <a:satOff val="27933"/>
            <a:lumOff val="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606E5D-028E-6C44-9CA4-B61FFF53059E}">
      <dsp:nvSpPr>
        <dsp:cNvPr id="0" name=""/>
        <dsp:cNvSpPr/>
      </dsp:nvSpPr>
      <dsp:spPr>
        <a:xfrm>
          <a:off x="4329227" y="1665699"/>
          <a:ext cx="732600" cy="732600"/>
        </a:xfrm>
        <a:prstGeom prst="ellipse">
          <a:avLst/>
        </a:prstGeom>
        <a:solidFill>
          <a:schemeClr val="accent3">
            <a:hueOff val="-856963"/>
            <a:satOff val="28515"/>
            <a:lumOff val="132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Find</a:t>
          </a:r>
          <a:r>
            <a:rPr lang="zh-CN" altLang="en-US" sz="1000" kern="1200" dirty="0"/>
            <a:t> </a:t>
          </a:r>
          <a:r>
            <a:rPr lang="en-US" altLang="zh-CN" sz="1000" kern="1200" dirty="0"/>
            <a:t>Similarity</a:t>
          </a:r>
          <a:endParaRPr lang="en-US" sz="1000" kern="1200" dirty="0"/>
        </a:p>
      </dsp:txBody>
      <dsp:txXfrm>
        <a:off x="4436514" y="1772986"/>
        <a:ext cx="518026" cy="518026"/>
      </dsp:txXfrm>
    </dsp:sp>
    <dsp:sp modelId="{AB0AE0FD-8135-4A40-8343-02AC75ADC264}">
      <dsp:nvSpPr>
        <dsp:cNvPr id="0" name=""/>
        <dsp:cNvSpPr/>
      </dsp:nvSpPr>
      <dsp:spPr>
        <a:xfrm rot="10800000">
          <a:off x="4503315" y="2540124"/>
          <a:ext cx="384423" cy="300668"/>
        </a:xfrm>
        <a:prstGeom prst="triangl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8DE9AA-B61E-384E-89AA-8296026A01A8}">
      <dsp:nvSpPr>
        <dsp:cNvPr id="0" name=""/>
        <dsp:cNvSpPr/>
      </dsp:nvSpPr>
      <dsp:spPr>
        <a:xfrm>
          <a:off x="4146351" y="2965598"/>
          <a:ext cx="1098351" cy="1098351"/>
        </a:xfrm>
        <a:prstGeom prst="ellipse">
          <a:avLst/>
        </a:prstGeom>
        <a:solidFill>
          <a:schemeClr val="accent3">
            <a:hueOff val="-979386"/>
            <a:satOff val="32589"/>
            <a:lumOff val="1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Build</a:t>
          </a:r>
          <a:r>
            <a:rPr lang="zh-CN" altLang="en-US" sz="1200" kern="1200" dirty="0"/>
            <a:t> 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 </a:t>
          </a:r>
          <a:r>
            <a:rPr lang="en-US" altLang="zh-CN" sz="1200" kern="1200" dirty="0"/>
            <a:t>Project</a:t>
          </a:r>
          <a:endParaRPr lang="en-US" sz="1200" kern="1200" dirty="0"/>
        </a:p>
      </dsp:txBody>
      <dsp:txXfrm>
        <a:off x="4307201" y="3126448"/>
        <a:ext cx="776651" cy="77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8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/rltk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usc-isi-i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BB7F2472-5CCB-0A4E-9042-6A4F4B6D8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" y="1512242"/>
            <a:ext cx="3252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INF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558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Final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Project: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785460" y="784848"/>
            <a:ext cx="7275946" cy="12476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5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DDDDB-4836-BF43-8FCB-23E45A35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8"/>
          <a:stretch/>
        </p:blipFill>
        <p:spPr>
          <a:xfrm>
            <a:off x="839491" y="2177172"/>
            <a:ext cx="7577834" cy="4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p:transition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1C349D5-06C2-3547-80F8-4FE3B8CAC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24" y="1396289"/>
            <a:ext cx="3299320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700" b="1">
                <a:latin typeface="+mj-lt"/>
                <a:ea typeface="+mj-ea"/>
                <a:cs typeface="+mj-cs"/>
              </a:rPr>
              <a:t>Choosing KG Plateforms</a:t>
            </a:r>
          </a:p>
        </p:txBody>
      </p:sp>
      <p:sp useBgFill="1">
        <p:nvSpPr>
          <p:cNvPr id="12" name="文本框 5">
            <a:extLst>
              <a:ext uri="{FF2B5EF4-FFF2-40B4-BE49-F238E27FC236}">
                <a16:creationId xmlns:a16="http://schemas.microsoft.com/office/drawing/2014/main" id="{05341F0C-BA9F-9C4B-9D7D-AFD84D8E3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58" y="2871982"/>
            <a:ext cx="3299320" cy="31816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Apach</a:t>
            </a:r>
            <a:r>
              <a:rPr lang="en-US" altLang="zh-CN" sz="1800" b="1" dirty="0">
                <a:latin typeface="+mn-lt"/>
                <a:ea typeface="+mn-ea"/>
              </a:rPr>
              <a:t> Jena provides </a:t>
            </a: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components. 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+mn-lt"/>
                <a:ea typeface="+mn-ea"/>
              </a:rPr>
              <a:t>Fuseki</a:t>
            </a:r>
            <a:r>
              <a:rPr lang="en-US" altLang="zh-CN" sz="1800" b="1" dirty="0">
                <a:latin typeface="+mn-lt"/>
                <a:ea typeface="+mn-ea"/>
              </a:rPr>
              <a:t> is a SPARQL server that supports the SPARQL language for retrieval and runs efficiently on both stand-alone and server sides.</a:t>
            </a:r>
          </a:p>
          <a:p>
            <a:pPr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atin typeface="+mn-lt"/>
                <a:ea typeface="+mn-ea"/>
              </a:rPr>
              <a:t>For the web application we built, we do need more query functions than the visualization.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83945" y="-1"/>
            <a:ext cx="4860055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7088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A97A37-CE49-134D-AAA7-3FDDCCE9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24" y="413307"/>
            <a:ext cx="3466539" cy="2391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3A4F8-71CF-1540-BD1D-CF4840F8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709" y="4315639"/>
            <a:ext cx="3466539" cy="1386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516E06-44C5-F543-BCB0-504399A73616}"/>
              </a:ext>
            </a:extLst>
          </p:cNvPr>
          <p:cNvSpPr/>
          <p:nvPr/>
        </p:nvSpPr>
        <p:spPr>
          <a:xfrm>
            <a:off x="6864665" y="3098763"/>
            <a:ext cx="765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CA506181-7782-994D-8B07-AAE9E4E20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278" y="2304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239" y="179870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478" y="148857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7" y="1317736"/>
            <a:ext cx="1486631" cy="57274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6045958" y="1961410"/>
            <a:ext cx="968990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  <p:transition advClick="0" advTm="20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B83C3-4908-EF48-98E6-8939C9D2053A}"/>
              </a:ext>
            </a:extLst>
          </p:cNvPr>
          <p:cNvGrpSpPr/>
          <p:nvPr/>
        </p:nvGrpSpPr>
        <p:grpSpPr>
          <a:xfrm>
            <a:off x="3555725" y="1740527"/>
            <a:ext cx="5386565" cy="5117473"/>
            <a:chOff x="3757435" y="1345162"/>
            <a:chExt cx="5386565" cy="5117473"/>
          </a:xfrm>
        </p:grpSpPr>
        <p:sp>
          <p:nvSpPr>
            <p:cNvPr id="12" name="Down Arrow Callout 11">
              <a:extLst>
                <a:ext uri="{FF2B5EF4-FFF2-40B4-BE49-F238E27FC236}">
                  <a16:creationId xmlns:a16="http://schemas.microsoft.com/office/drawing/2014/main" id="{FF7BF2B8-64BE-FC46-B563-89A9677179B1}"/>
                </a:ext>
              </a:extLst>
            </p:cNvPr>
            <p:cNvSpPr/>
            <p:nvPr/>
          </p:nvSpPr>
          <p:spPr>
            <a:xfrm>
              <a:off x="5574858" y="1345162"/>
              <a:ext cx="1888932" cy="1676428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Trend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F945A78-9030-834F-959D-EF31EF5A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951" y="3021590"/>
              <a:ext cx="3000049" cy="3308718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AF604330-8A96-B74A-87BD-77D7D7A6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435" y="3429000"/>
              <a:ext cx="2289531" cy="1996311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AC98E499-DA51-7E4D-871D-2C99576B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22" y="5009755"/>
              <a:ext cx="1638823" cy="145288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A2804-1463-B947-8AE1-29361FF05EA2}"/>
              </a:ext>
            </a:extLst>
          </p:cNvPr>
          <p:cNvGrpSpPr/>
          <p:nvPr/>
        </p:nvGrpSpPr>
        <p:grpSpPr>
          <a:xfrm>
            <a:off x="72392" y="2003584"/>
            <a:ext cx="4499608" cy="4194795"/>
            <a:chOff x="398862" y="1496957"/>
            <a:chExt cx="4499608" cy="4194795"/>
          </a:xfrm>
        </p:grpSpPr>
        <p:sp>
          <p:nvSpPr>
            <p:cNvPr id="13" name="Up Arrow Callout 12">
              <a:extLst>
                <a:ext uri="{FF2B5EF4-FFF2-40B4-BE49-F238E27FC236}">
                  <a16:creationId xmlns:a16="http://schemas.microsoft.com/office/drawing/2014/main" id="{52D66669-DACB-AB48-A671-434CFF017AA0}"/>
                </a:ext>
              </a:extLst>
            </p:cNvPr>
            <p:cNvSpPr/>
            <p:nvPr/>
          </p:nvSpPr>
          <p:spPr>
            <a:xfrm>
              <a:off x="934833" y="3963271"/>
              <a:ext cx="2286631" cy="1728481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Group</a:t>
              </a:r>
              <a:r>
                <a:rPr lang="zh-CN" altLang="en-US" sz="2800" b="1" dirty="0"/>
                <a:t> </a:t>
              </a:r>
              <a:r>
                <a:rPr lang="en-US" altLang="zh-CN" sz="2800" b="1" dirty="0"/>
                <a:t>Overview</a:t>
              </a:r>
              <a:endParaRPr lang="en-US" sz="2800" b="1" dirty="0"/>
            </a:p>
          </p:txBody>
        </p:sp>
        <p:pic>
          <p:nvPicPr>
            <p:cNvPr id="20" name="Picture 19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3EC7C3D7-6A70-C841-BC2F-8F56CEA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2" y="1540162"/>
              <a:ext cx="2385607" cy="2447352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E4DCB42C-F190-4940-A45A-654FA348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491" y="1496957"/>
              <a:ext cx="2677979" cy="1996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advClick="0" advTm="20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88884-8D00-FA4F-8F89-43EEA5B920F1}"/>
              </a:ext>
            </a:extLst>
          </p:cNvPr>
          <p:cNvGrpSpPr/>
          <p:nvPr/>
        </p:nvGrpSpPr>
        <p:grpSpPr>
          <a:xfrm>
            <a:off x="178407" y="1054555"/>
            <a:ext cx="4495615" cy="3669788"/>
            <a:chOff x="178407" y="1054555"/>
            <a:chExt cx="4495615" cy="36697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5CB30F-8D0F-E547-9D3F-8DF6DD02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07" y="1054555"/>
              <a:ext cx="4369807" cy="3005259"/>
            </a:xfrm>
            <a:prstGeom prst="rect">
              <a:avLst/>
            </a:prstGeom>
          </p:spPr>
        </p:pic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574749E-61E6-1945-A479-C4931A4C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7" y="2859457"/>
              <a:ext cx="3703505" cy="1864886"/>
            </a:xfrm>
            <a:prstGeom prst="rect">
              <a:avLst/>
            </a:prstGeom>
          </p:spPr>
        </p:pic>
      </p:grpSp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advClick="0" advTm="20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0" y="384102"/>
            <a:ext cx="9144000" cy="646331"/>
          </a:xfrm>
          <a:prstGeom prst="rect">
            <a:avLst/>
          </a:prstGeom>
          <a:solidFill>
            <a:srgbClr val="FF7862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advClick="0" advTm="20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09F770B-B878-474C-AC2F-15D6673C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18" y="221071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4A9092-9EA4-074D-B135-E0CF1759A3C3}"/>
              </a:ext>
            </a:extLst>
          </p:cNvPr>
          <p:cNvGrpSpPr/>
          <p:nvPr/>
        </p:nvGrpSpPr>
        <p:grpSpPr>
          <a:xfrm>
            <a:off x="2734827" y="2141072"/>
            <a:ext cx="3660968" cy="3516778"/>
            <a:chOff x="2734827" y="1874372"/>
            <a:chExt cx="3924946" cy="350499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ADC6BA8-AF55-7345-83BB-6B15B26BBD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4827" y="3315535"/>
              <a:ext cx="540000" cy="5414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40285FC-EA83-0B46-801A-00DB1560A0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3096" y="2776734"/>
              <a:ext cx="1852654" cy="15124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User</a:t>
              </a:r>
              <a:r>
                <a:rPr lang="zh-CN" altLang="en-US" sz="2400" b="1" kern="0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Calibri" panose="020F0502020204030204"/>
                </a:rPr>
                <a:t>Friendly</a:t>
              </a:r>
              <a:endParaRPr lang="zh-CN" altLang="en-US" sz="2400" b="1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44C7A66-E8C8-CE47-BF5A-F83A75D733CD}"/>
                </a:ext>
              </a:extLst>
            </p:cNvPr>
            <p:cNvSpPr/>
            <p:nvPr/>
          </p:nvSpPr>
          <p:spPr bwMode="auto">
            <a:xfrm>
              <a:off x="5260030" y="3950003"/>
              <a:ext cx="711257" cy="7131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D2D39-EF13-5845-B43C-D91BA296220A}"/>
                </a:ext>
              </a:extLst>
            </p:cNvPr>
            <p:cNvSpPr/>
            <p:nvPr/>
          </p:nvSpPr>
          <p:spPr bwMode="auto">
            <a:xfrm>
              <a:off x="5503424" y="2090422"/>
              <a:ext cx="485734" cy="4870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285750" indent="-285750" defTabSz="914400">
                <a:buFont typeface="Arial" panose="020B0604020202090204" pitchFamily="34" charset="0"/>
                <a:buChar char="•"/>
              </a:pPr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E2D6597-8ADD-E94C-B65A-45911F11A1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39181" y="3857000"/>
              <a:ext cx="322373" cy="3232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6A7BF89-70E1-704D-8749-239CFB762A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2956" y="2048932"/>
              <a:ext cx="626400" cy="62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5C1712-7B43-114A-A2F5-73443D707655}"/>
                </a:ext>
              </a:extLst>
            </p:cNvPr>
            <p:cNvSpPr/>
            <p:nvPr/>
          </p:nvSpPr>
          <p:spPr bwMode="auto">
            <a:xfrm>
              <a:off x="4529852" y="4783078"/>
              <a:ext cx="597600" cy="596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D6C8DC8-5496-6841-BB54-3A0743248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0666" y="2726710"/>
              <a:ext cx="999107" cy="1001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8D6A1F59-D7F5-9049-BDC8-296D7FE37B0A}"/>
                </a:ext>
              </a:extLst>
            </p:cNvPr>
            <p:cNvGrpSpPr/>
            <p:nvPr/>
          </p:nvGrpSpPr>
          <p:grpSpPr>
            <a:xfrm>
              <a:off x="3298037" y="1874372"/>
              <a:ext cx="1044000" cy="1042326"/>
              <a:chOff x="3173346" y="1233585"/>
              <a:chExt cx="1044000" cy="1042326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DB852B57-0E23-984D-AAFC-2F9AB967E0B7}"/>
                  </a:ext>
                </a:extLst>
              </p:cNvPr>
              <p:cNvSpPr/>
              <p:nvPr/>
            </p:nvSpPr>
            <p:spPr bwMode="auto">
              <a:xfrm>
                <a:off x="3173346" y="1233585"/>
                <a:ext cx="1044000" cy="10423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285750" indent="-285750" defTabSz="914400">
                  <a:buFont typeface="Arial" panose="020B0604020202090204" pitchFamily="34" charset="0"/>
                  <a:buChar char="•"/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" name="组合 26">
                <a:extLst>
                  <a:ext uri="{FF2B5EF4-FFF2-40B4-BE49-F238E27FC236}">
                    <a16:creationId xmlns:a16="http://schemas.microsoft.com/office/drawing/2014/main" id="{ED119312-A8DD-4343-B958-55DD4ECB495C}"/>
                  </a:ext>
                </a:extLst>
              </p:cNvPr>
              <p:cNvGrpSpPr/>
              <p:nvPr/>
            </p:nvGrpSpPr>
            <p:grpSpPr>
              <a:xfrm>
                <a:off x="3460196" y="1519598"/>
                <a:ext cx="470300" cy="470300"/>
                <a:chOff x="5394312" y="2141343"/>
                <a:chExt cx="359165" cy="359165"/>
              </a:xfrm>
              <a:solidFill>
                <a:schemeClr val="bg1"/>
              </a:solidFill>
            </p:grpSpPr>
            <p:sp>
              <p:nvSpPr>
                <p:cNvPr id="14" name="AutoShape 56">
                  <a:extLst>
                    <a:ext uri="{FF2B5EF4-FFF2-40B4-BE49-F238E27FC236}">
                      <a16:creationId xmlns:a16="http://schemas.microsoft.com/office/drawing/2014/main" id="{1C9EBBA3-D958-DB4E-BCE1-484EBFD34875}"/>
                    </a:ext>
                  </a:extLst>
                </p:cNvPr>
                <p:cNvSpPr/>
                <p:nvPr/>
              </p:nvSpPr>
              <p:spPr bwMode="auto">
                <a:xfrm>
                  <a:off x="5394312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57">
                  <a:extLst>
                    <a:ext uri="{FF2B5EF4-FFF2-40B4-BE49-F238E27FC236}">
                      <a16:creationId xmlns:a16="http://schemas.microsoft.com/office/drawing/2014/main" id="{12C619A2-945F-8F46-863D-2BAA966FC699}"/>
                    </a:ext>
                  </a:extLst>
                </p:cNvPr>
                <p:cNvSpPr/>
                <p:nvPr/>
              </p:nvSpPr>
              <p:spPr bwMode="auto">
                <a:xfrm>
                  <a:off x="5641124" y="2141343"/>
                  <a:ext cx="112353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58">
                  <a:extLst>
                    <a:ext uri="{FF2B5EF4-FFF2-40B4-BE49-F238E27FC236}">
                      <a16:creationId xmlns:a16="http://schemas.microsoft.com/office/drawing/2014/main" id="{9D86B61F-C90C-424F-A90C-4EA5B9F4CF68}"/>
                    </a:ext>
                  </a:extLst>
                </p:cNvPr>
                <p:cNvSpPr/>
                <p:nvPr/>
              </p:nvSpPr>
              <p:spPr bwMode="auto">
                <a:xfrm>
                  <a:off x="5517718" y="2141343"/>
                  <a:ext cx="11235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SimSun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17" name="组合 30">
              <a:extLst>
                <a:ext uri="{FF2B5EF4-FFF2-40B4-BE49-F238E27FC236}">
                  <a16:creationId xmlns:a16="http://schemas.microsoft.com/office/drawing/2014/main" id="{3D349D04-4DBD-FE4A-97FB-D081BE0DEF96}"/>
                </a:ext>
              </a:extLst>
            </p:cNvPr>
            <p:cNvGrpSpPr/>
            <p:nvPr/>
          </p:nvGrpSpPr>
          <p:grpSpPr>
            <a:xfrm>
              <a:off x="3425274" y="4257821"/>
              <a:ext cx="972000" cy="970097"/>
              <a:chOff x="3300583" y="3617034"/>
              <a:chExt cx="972000" cy="970097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6CB004AA-A660-7443-BC65-C06942D4222D}"/>
                  </a:ext>
                </a:extLst>
              </p:cNvPr>
              <p:cNvSpPr/>
              <p:nvPr/>
            </p:nvSpPr>
            <p:spPr bwMode="auto">
              <a:xfrm>
                <a:off x="3300583" y="3617034"/>
                <a:ext cx="972000" cy="9700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AutoShape 59">
                <a:extLst>
                  <a:ext uri="{FF2B5EF4-FFF2-40B4-BE49-F238E27FC236}">
                    <a16:creationId xmlns:a16="http://schemas.microsoft.com/office/drawing/2014/main" id="{2DC29416-69B7-7345-987B-8FE42A6C7258}"/>
                  </a:ext>
                </a:extLst>
              </p:cNvPr>
              <p:cNvSpPr/>
              <p:nvPr/>
            </p:nvSpPr>
            <p:spPr bwMode="auto">
              <a:xfrm>
                <a:off x="3550650" y="3867188"/>
                <a:ext cx="471867" cy="46978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SimSun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27F93100-0500-474C-BCF5-44034235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306" y="892498"/>
            <a:ext cx="5829300" cy="6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invited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whole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application.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 built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more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user-friendly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according to their feedback.</a:t>
            </a: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90DDEF64-97D8-DC42-9976-4E73989A5C00}"/>
              </a:ext>
            </a:extLst>
          </p:cNvPr>
          <p:cNvSpPr/>
          <p:nvPr/>
        </p:nvSpPr>
        <p:spPr>
          <a:xfrm>
            <a:off x="213675" y="2739839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detail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add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not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only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attributes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belonging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member,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but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also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information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 member belongs to.</a:t>
            </a: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8E1E43DF-FC34-B74B-84A4-91BA4CF4C2B0}"/>
              </a:ext>
            </a:extLst>
          </p:cNvPr>
          <p:cNvSpPr/>
          <p:nvPr/>
        </p:nvSpPr>
        <p:spPr>
          <a:xfrm>
            <a:off x="92835" y="2379071"/>
            <a:ext cx="2555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1.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Add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hyper-links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id="{467A8449-5EBE-604B-B1D8-D95DABC14803}"/>
              </a:ext>
            </a:extLst>
          </p:cNvPr>
          <p:cNvSpPr/>
          <p:nvPr/>
        </p:nvSpPr>
        <p:spPr>
          <a:xfrm>
            <a:off x="6511646" y="3167220"/>
            <a:ext cx="1444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2.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Change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UI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C968599C-CE30-E544-9A7E-27CDED98237A}"/>
              </a:ext>
            </a:extLst>
          </p:cNvPr>
          <p:cNvSpPr/>
          <p:nvPr/>
        </p:nvSpPr>
        <p:spPr>
          <a:xfrm>
            <a:off x="6545473" y="3502257"/>
            <a:ext cx="2522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After listening to users’ advice, we combined 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 search and member search together into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one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page using tab.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FB009857-B407-8943-AEA6-8C01CD109E9C}"/>
              </a:ext>
            </a:extLst>
          </p:cNvPr>
          <p:cNvSpPr/>
          <p:nvPr/>
        </p:nvSpPr>
        <p:spPr>
          <a:xfrm>
            <a:off x="588107" y="4666517"/>
            <a:ext cx="252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order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present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images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of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 each member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group., we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crawled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source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again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to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make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description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page</a:t>
            </a:r>
            <a:r>
              <a:rPr lang="zh-CN" altLang="en-US" sz="1400" dirty="0">
                <a:solidFill>
                  <a:schemeClr val="tx2"/>
                </a:solidFill>
                <a:cs typeface="Arial" panose="020B0604020202090204" pitchFamily="34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cs typeface="Arial" panose="020B0604020202090204" pitchFamily="34" charset="0"/>
              </a:rPr>
              <a:t>looks better.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27FC5D74-FE09-7942-BFF3-DA60D7ED3C89}"/>
              </a:ext>
            </a:extLst>
          </p:cNvPr>
          <p:cNvSpPr/>
          <p:nvPr/>
        </p:nvSpPr>
        <p:spPr>
          <a:xfrm>
            <a:off x="396070" y="4418078"/>
            <a:ext cx="3012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3.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Retrieve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more</a:t>
            </a:r>
            <a:r>
              <a:rPr lang="zh-CN" altLang="en-US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 </a:t>
            </a:r>
            <a:r>
              <a:rPr lang="en-US" altLang="zh-CN" sz="1600" kern="0" dirty="0">
                <a:solidFill>
                  <a:srgbClr val="EB8374"/>
                </a:solidFill>
                <a:latin typeface="方正兰亭黑_GBK"/>
                <a:ea typeface="方正兰亭黑_GBK"/>
                <a:cs typeface="Arial" panose="020B0604020202090204" pitchFamily="34" charset="0"/>
              </a:rPr>
              <a:t>information</a:t>
            </a:r>
            <a:endParaRPr lang="zh-CN" altLang="en-US" sz="1200" dirty="0">
              <a:solidFill>
                <a:srgbClr val="EB8374"/>
              </a:solidFill>
              <a:latin typeface="方正兰亭黑_GBK"/>
              <a:ea typeface="方正兰亭黑_GBK"/>
            </a:endParaRP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7B5AF22C-80E7-024C-8AF7-DEB621E2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9" y="1672961"/>
            <a:ext cx="2522050" cy="67068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BDCCAB-C7EC-6646-8354-817BC77940BE}"/>
              </a:ext>
            </a:extLst>
          </p:cNvPr>
          <p:cNvCxnSpPr>
            <a:endCxn id="30" idx="1"/>
          </p:cNvCxnSpPr>
          <p:nvPr/>
        </p:nvCxnSpPr>
        <p:spPr>
          <a:xfrm flipV="1">
            <a:off x="396070" y="2008303"/>
            <a:ext cx="685829" cy="30791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lose up of a mans face&#10;&#10;Description automatically generated">
            <a:extLst>
              <a:ext uri="{FF2B5EF4-FFF2-40B4-BE49-F238E27FC236}">
                <a16:creationId xmlns:a16="http://schemas.microsoft.com/office/drawing/2014/main" id="{B5054945-1765-5B47-B561-9BCE9D5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0" y="1849371"/>
            <a:ext cx="2426190" cy="1097060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3FD5F7C-3DAA-0643-9C45-9F3E8F0D869E}"/>
              </a:ext>
            </a:extLst>
          </p:cNvPr>
          <p:cNvCxnSpPr/>
          <p:nvPr/>
        </p:nvCxnSpPr>
        <p:spPr>
          <a:xfrm rot="10800000">
            <a:off x="8267700" y="3046468"/>
            <a:ext cx="480230" cy="38253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B09F81F-D5DA-8E4C-A871-8EAD423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58" y="4518205"/>
            <a:ext cx="2051072" cy="2167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6679C7-9B34-B14C-B354-468CE57DB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4" y="6170441"/>
            <a:ext cx="4724400" cy="419100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BA0C6AB-AC35-1D4D-8F1F-8B3A13E4E8CC}"/>
              </a:ext>
            </a:extLst>
          </p:cNvPr>
          <p:cNvCxnSpPr/>
          <p:nvPr/>
        </p:nvCxnSpPr>
        <p:spPr>
          <a:xfrm>
            <a:off x="2342924" y="5657850"/>
            <a:ext cx="767233" cy="32385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03889"/>
      </p:ext>
    </p:extLst>
  </p:cSld>
  <p:clrMapOvr>
    <a:masterClrMapping/>
  </p:clrMapOvr>
  <p:transition advClick="0" advTm="20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A4573DE4-8740-D443-A909-C5DF02D5B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sp>
        <p:nvSpPr>
          <p:cNvPr id="3" name="矩形 37">
            <a:extLst>
              <a:ext uri="{FF2B5EF4-FFF2-40B4-BE49-F238E27FC236}">
                <a16:creationId xmlns:a16="http://schemas.microsoft.com/office/drawing/2014/main" id="{352F0D9C-7143-9A4E-A021-227292F64EE6}"/>
              </a:ext>
            </a:extLst>
          </p:cNvPr>
          <p:cNvSpPr/>
          <p:nvPr/>
        </p:nvSpPr>
        <p:spPr>
          <a:xfrm>
            <a:off x="5280721" y="157824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helps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digest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all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class.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From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crawling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building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full-stack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project.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7">
            <a:extLst>
              <a:ext uri="{FF2B5EF4-FFF2-40B4-BE49-F238E27FC236}">
                <a16:creationId xmlns:a16="http://schemas.microsoft.com/office/drawing/2014/main" id="{BE85A2FF-CCA5-9D4E-B21E-9575B645CAD7}"/>
              </a:ext>
            </a:extLst>
          </p:cNvPr>
          <p:cNvSpPr/>
          <p:nvPr/>
        </p:nvSpPr>
        <p:spPr>
          <a:xfrm>
            <a:off x="5322627" y="2987803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learnt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that knowledge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is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better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way when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trying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analyze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complicate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relationships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among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different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entities.</a:t>
            </a:r>
          </a:p>
        </p:txBody>
      </p:sp>
      <p:sp>
        <p:nvSpPr>
          <p:cNvPr id="5" name="矩形 37">
            <a:extLst>
              <a:ext uri="{FF2B5EF4-FFF2-40B4-BE49-F238E27FC236}">
                <a16:creationId xmlns:a16="http://schemas.microsoft.com/office/drawing/2014/main" id="{05F63FBE-BFDD-5E40-AC43-A8E283647EA9}"/>
              </a:ext>
            </a:extLst>
          </p:cNvPr>
          <p:cNvSpPr/>
          <p:nvPr/>
        </p:nvSpPr>
        <p:spPr>
          <a:xfrm>
            <a:off x="5335130" y="4346058"/>
            <a:ext cx="3610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With the trend page and predict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tool, we have a better understanding of data visualization and machine learning.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24A68-EA85-6D42-A5D9-3D0982718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8160"/>
              </p:ext>
            </p:extLst>
          </p:nvPr>
        </p:nvGraphicFramePr>
        <p:xfrm>
          <a:off x="-488559" y="14944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51">
            <a:extLst>
              <a:ext uri="{FF2B5EF4-FFF2-40B4-BE49-F238E27FC236}">
                <a16:creationId xmlns:a16="http://schemas.microsoft.com/office/drawing/2014/main" id="{985642DD-6BCF-C84D-818F-58AC833D4F8A}"/>
              </a:ext>
            </a:extLst>
          </p:cNvPr>
          <p:cNvGrpSpPr/>
          <p:nvPr/>
        </p:nvGrpSpPr>
        <p:grpSpPr>
          <a:xfrm>
            <a:off x="4902681" y="1368275"/>
            <a:ext cx="419947" cy="419947"/>
            <a:chOff x="4232796" y="1916853"/>
            <a:chExt cx="419947" cy="419947"/>
          </a:xfrm>
        </p:grpSpPr>
        <p:sp>
          <p:nvSpPr>
            <p:cNvPr id="8" name="椭圆 31">
              <a:extLst>
                <a:ext uri="{FF2B5EF4-FFF2-40B4-BE49-F238E27FC236}">
                  <a16:creationId xmlns:a16="http://schemas.microsoft.com/office/drawing/2014/main" id="{03C37DCE-E6C2-AF46-8C3F-923867F73B10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华文细黑" panose="02010600040101010101" pitchFamily="2" charset="-122"/>
              </a:endParaRP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CB6CAD4-03C5-3940-8119-550131B186E4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8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0" name="组合 53">
            <a:extLst>
              <a:ext uri="{FF2B5EF4-FFF2-40B4-BE49-F238E27FC236}">
                <a16:creationId xmlns:a16="http://schemas.microsoft.com/office/drawing/2014/main" id="{A03EA534-9626-4D48-ABF3-4E9FFF30C57F}"/>
              </a:ext>
            </a:extLst>
          </p:cNvPr>
          <p:cNvGrpSpPr/>
          <p:nvPr/>
        </p:nvGrpSpPr>
        <p:grpSpPr>
          <a:xfrm>
            <a:off x="4947943" y="4346058"/>
            <a:ext cx="419947" cy="419947"/>
            <a:chOff x="4232795" y="3470487"/>
            <a:chExt cx="419947" cy="419947"/>
          </a:xfrm>
        </p:grpSpPr>
        <p:sp>
          <p:nvSpPr>
            <p:cNvPr id="11" name="椭圆 33">
              <a:extLst>
                <a:ext uri="{FF2B5EF4-FFF2-40B4-BE49-F238E27FC236}">
                  <a16:creationId xmlns:a16="http://schemas.microsoft.com/office/drawing/2014/main" id="{6AD2CA2A-83B4-F94D-9AEC-FC86291892A6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2" name="组合 47">
              <a:extLst>
                <a:ext uri="{FF2B5EF4-FFF2-40B4-BE49-F238E27FC236}">
                  <a16:creationId xmlns:a16="http://schemas.microsoft.com/office/drawing/2014/main" id="{F4D9531B-698A-BD42-B059-1E03A6A9BB5A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28442F72-9042-A246-8222-ABDA88CACC49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6">
                <a:extLst>
                  <a:ext uri="{FF2B5EF4-FFF2-40B4-BE49-F238E27FC236}">
                    <a16:creationId xmlns:a16="http://schemas.microsoft.com/office/drawing/2014/main" id="{0B2C92F6-DCC2-6749-80D5-B744F322245A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0C9DAD69-AF18-AE43-A9A0-58BB7CD5D2FA}"/>
              </a:ext>
            </a:extLst>
          </p:cNvPr>
          <p:cNvGrpSpPr/>
          <p:nvPr/>
        </p:nvGrpSpPr>
        <p:grpSpPr>
          <a:xfrm>
            <a:off x="4902680" y="2987803"/>
            <a:ext cx="419947" cy="419947"/>
            <a:chOff x="4232796" y="2693670"/>
            <a:chExt cx="419947" cy="419947"/>
          </a:xfrm>
        </p:grpSpPr>
        <p:sp>
          <p:nvSpPr>
            <p:cNvPr id="16" name="椭圆 32">
              <a:extLst>
                <a:ext uri="{FF2B5EF4-FFF2-40B4-BE49-F238E27FC236}">
                  <a16:creationId xmlns:a16="http://schemas.microsoft.com/office/drawing/2014/main" id="{FBAB971F-113E-BE4C-B5D7-1366A4DEF3DB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22DE9DE-3C02-5041-A967-F28FF3520708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11367"/>
      </p:ext>
    </p:extLst>
  </p:cSld>
  <p:clrMapOvr>
    <a:masterClrMapping/>
  </p:clrMapOvr>
  <p:transition advClick="0" advTm="20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598460" y="1783959"/>
            <a:ext cx="3065480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7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47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4700" b="1">
              <a:latin typeface="+mj-lt"/>
              <a:ea typeface="+mj-ea"/>
              <a:cs typeface="+mj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7" b="5884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58" y="4646394"/>
            <a:ext cx="4634283" cy="1313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0CB0AEA-B839-46AC-B480-2175561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7" y="1"/>
            <a:ext cx="2367069" cy="2581871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C3318E7-A970-4403-9682-E7D42997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83" y="0"/>
            <a:ext cx="2254012" cy="2468813"/>
          </a:xfrm>
          <a:custGeom>
            <a:avLst/>
            <a:gdLst>
              <a:gd name="connsiteX0" fmla="*/ 0 w 3005349"/>
              <a:gd name="connsiteY0" fmla="*/ 0 h 3291750"/>
              <a:gd name="connsiteX1" fmla="*/ 2577617 w 3005349"/>
              <a:gd name="connsiteY1" fmla="*/ 0 h 3291750"/>
              <a:gd name="connsiteX2" fmla="*/ 2656297 w 3005349"/>
              <a:gd name="connsiteY2" fmla="*/ 105217 h 3291750"/>
              <a:gd name="connsiteX3" fmla="*/ 3005349 w 3005349"/>
              <a:gd name="connsiteY3" fmla="*/ 1247934 h 3291750"/>
              <a:gd name="connsiteX4" fmla="*/ 961533 w 3005349"/>
              <a:gd name="connsiteY4" fmla="*/ 3291750 h 3291750"/>
              <a:gd name="connsiteX5" fmla="*/ 165988 w 3005349"/>
              <a:gd name="connsiteY5" fmla="*/ 3131137 h 3291750"/>
              <a:gd name="connsiteX6" fmla="*/ 0 w 3005349"/>
              <a:gd name="connsiteY6" fmla="*/ 3051176 h 32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4900" y="-350583"/>
            <a:ext cx="1662521" cy="1662521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3B50BB8F-1CF3-4420-A246-F2AE47F17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7357" y="1010226"/>
            <a:ext cx="2917173" cy="2917173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F871D6D-54EF-4FAA-A4E3-1F4D4F8D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3278" y="1161986"/>
            <a:ext cx="2613652" cy="2613652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864C5F7-9C3C-44B2-B562-3C9187F9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73" y="-1"/>
            <a:ext cx="3389309" cy="2063931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C633F89-CD86-4B32-ACC7-76B3DFFB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3899" y="-17903"/>
            <a:ext cx="3109457" cy="1924005"/>
          </a:xfrm>
          <a:custGeom>
            <a:avLst/>
            <a:gdLst>
              <a:gd name="connsiteX0" fmla="*/ 54075 w 3657600"/>
              <a:gd name="connsiteY0" fmla="*/ 0 h 2263173"/>
              <a:gd name="connsiteX1" fmla="*/ 3603525 w 3657600"/>
              <a:gd name="connsiteY1" fmla="*/ 0 h 2263173"/>
              <a:gd name="connsiteX2" fmla="*/ 3620445 w 3657600"/>
              <a:gd name="connsiteY2" fmla="*/ 65806 h 2263173"/>
              <a:gd name="connsiteX3" fmla="*/ 3657600 w 3657600"/>
              <a:gd name="connsiteY3" fmla="*/ 434373 h 2263173"/>
              <a:gd name="connsiteX4" fmla="*/ 1828800 w 3657600"/>
              <a:gd name="connsiteY4" fmla="*/ 2263173 h 2263173"/>
              <a:gd name="connsiteX5" fmla="*/ 0 w 3657600"/>
              <a:gd name="connsiteY5" fmla="*/ 434373 h 2263173"/>
              <a:gd name="connsiteX6" fmla="*/ 37155 w 3657600"/>
              <a:gd name="connsiteY6" fmla="*/ 65806 h 226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E6E2C1E-E9BB-473F-9B15-9231E36D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3525" y="2399502"/>
            <a:ext cx="3810475" cy="4463723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684BB5A-9B2C-40C0-A8F4-C812CDB9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6962" y="2562938"/>
            <a:ext cx="3647037" cy="4300285"/>
          </a:xfrm>
          <a:custGeom>
            <a:avLst/>
            <a:gdLst>
              <a:gd name="connsiteX0" fmla="*/ 2674686 w 3671324"/>
              <a:gd name="connsiteY0" fmla="*/ 0 h 4328922"/>
              <a:gd name="connsiteX1" fmla="*/ 3470056 w 3671324"/>
              <a:gd name="connsiteY1" fmla="*/ 120249 h 4328922"/>
              <a:gd name="connsiteX2" fmla="*/ 3671324 w 3671324"/>
              <a:gd name="connsiteY2" fmla="*/ 193914 h 4328922"/>
              <a:gd name="connsiteX3" fmla="*/ 3671324 w 3671324"/>
              <a:gd name="connsiteY3" fmla="*/ 4328922 h 4328922"/>
              <a:gd name="connsiteX4" fmla="*/ 575538 w 3671324"/>
              <a:gd name="connsiteY4" fmla="*/ 4328922 h 4328922"/>
              <a:gd name="connsiteX5" fmla="*/ 456795 w 3671324"/>
              <a:gd name="connsiteY5" fmla="*/ 4170129 h 4328922"/>
              <a:gd name="connsiteX6" fmla="*/ 0 w 3671324"/>
              <a:gd name="connsiteY6" fmla="*/ 2674686 h 4328922"/>
              <a:gd name="connsiteX7" fmla="*/ 2674686 w 3671324"/>
              <a:gd name="connsiteY7" fmla="*/ 0 h 432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627" y="4832312"/>
            <a:ext cx="1638161" cy="1766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-10687" y="1311938"/>
            <a:ext cx="2103938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Searching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2669341" y="1734759"/>
            <a:ext cx="2358569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Recommending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5313558" y="127251"/>
            <a:ext cx="276389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Popularity Prediction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6075925" y="3538602"/>
            <a:ext cx="3144642" cy="1273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22347-DE1A-2E47-9B83-09C59C6BD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418" y="2542910"/>
            <a:ext cx="1162658" cy="1162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96DB7-0CA2-F845-B738-ADAC94BBF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391" y="587903"/>
            <a:ext cx="1169143" cy="1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778287"/>
            <a:ext cx="1306154" cy="483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ACF5B-1520-F64B-8177-03AD7EF16CF7}"/>
              </a:ext>
            </a:extLst>
          </p:cNvPr>
          <p:cNvSpPr/>
          <p:nvPr/>
        </p:nvSpPr>
        <p:spPr>
          <a:xfrm>
            <a:off x="353862" y="1909761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603"/>
            <a:ext cx="9144000" cy="1754326"/>
          </a:xfrm>
          <a:prstGeom prst="rect">
            <a:avLst/>
          </a:prstGeom>
          <a:solidFill>
            <a:srgbClr val="FF7862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85802" y="2255447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182181" y="3113177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57" y="3711423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06" y="4379386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25" y="4833565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57" y="5579619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65756" y="2238369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556652" y="3095071"/>
            <a:ext cx="11785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7862" y="2226554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3074148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4381859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5" y="4862141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5493259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33" y="5864738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2226554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3074066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720361" y="3426151"/>
            <a:ext cx="1525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857995" y="4002210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2226553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2247116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470737" y="2224200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2249996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5750562" y="2234603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2235056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3077237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893313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37B1518-05C5-2C4B-B590-2B111720C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2166" y="3596480"/>
            <a:ext cx="1066866" cy="73435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60E28C8E-8211-524D-94FA-AF12BE411D46}"/>
              </a:ext>
            </a:extLst>
          </p:cNvPr>
          <p:cNvSpPr/>
          <p:nvPr/>
        </p:nvSpPr>
        <p:spPr>
          <a:xfrm>
            <a:off x="2020750" y="1919281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1F30F34-2B7C-EF49-817E-1F2A0991153B}"/>
              </a:ext>
            </a:extLst>
          </p:cNvPr>
          <p:cNvSpPr/>
          <p:nvPr/>
        </p:nvSpPr>
        <p:spPr>
          <a:xfrm>
            <a:off x="3701913" y="1914513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3F0394-40D5-8249-BCC5-070B9380F891}"/>
              </a:ext>
            </a:extLst>
          </p:cNvPr>
          <p:cNvSpPr/>
          <p:nvPr/>
        </p:nvSpPr>
        <p:spPr>
          <a:xfrm>
            <a:off x="5368789" y="1909745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C5097F9-AFA8-EB49-AD4F-909B98146791}"/>
              </a:ext>
            </a:extLst>
          </p:cNvPr>
          <p:cNvSpPr/>
          <p:nvPr/>
        </p:nvSpPr>
        <p:spPr>
          <a:xfrm>
            <a:off x="7064241" y="1933553"/>
            <a:ext cx="1561709" cy="4586287"/>
          </a:xfrm>
          <a:prstGeom prst="rect">
            <a:avLst/>
          </a:prstGeom>
          <a:noFill/>
          <a:ln w="25400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p:transition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AE65CDB-4898-412F-8451-C26D0EEF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2926" y="0"/>
            <a:ext cx="591774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 7">
            <a:extLst>
              <a:ext uri="{FF2B5EF4-FFF2-40B4-BE49-F238E27FC236}">
                <a16:creationId xmlns:a16="http://schemas.microsoft.com/office/drawing/2014/main" id="{C88457FB-36A5-4F46-8EC9-EAF074E9E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2927" y="887217"/>
            <a:ext cx="361990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447F8429-458B-48A4-A9FC-1EB6895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24061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C2717-E5EE-A240-9AF9-27C925DC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83" y="-7831"/>
            <a:ext cx="3477500" cy="2860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E36B44-588E-3647-9E0C-80A208E6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11" y="1885387"/>
            <a:ext cx="3102404" cy="2070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85C9A-25C6-9A45-9516-675499DD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3" y="4005590"/>
            <a:ext cx="4690609" cy="2673646"/>
          </a:xfrm>
          <a:prstGeom prst="rect">
            <a:avLst/>
          </a:prstGeom>
        </p:spPr>
      </p:pic>
      <p:sp>
        <p:nvSpPr>
          <p:cNvPr id="106" name="Rectangle 8">
            <a:extLst>
              <a:ext uri="{FF2B5EF4-FFF2-40B4-BE49-F238E27FC236}">
                <a16:creationId xmlns:a16="http://schemas.microsoft.com/office/drawing/2014/main" id="{5544297B-42F6-45AC-9975-41B2C59B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853558" y="0"/>
            <a:ext cx="32881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6097404" y="1062401"/>
            <a:ext cx="2446521" cy="2733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Sources</a:t>
            </a:r>
          </a:p>
        </p:txBody>
      </p:sp>
    </p:spTree>
  </p:cSld>
  <p:clrMapOvr>
    <a:masterClrMapping/>
  </p:clrMapOvr>
  <p:transition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86D9F-76B1-C345-9F69-D299567E7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" r="634" b="2"/>
          <a:stretch/>
        </p:blipFill>
        <p:spPr>
          <a:xfrm>
            <a:off x="182879" y="1093476"/>
            <a:ext cx="8778240" cy="3764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029050" y="581067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  <a:endParaRPr lang="en-US" sz="2000">
              <a:solidFill>
                <a:srgbClr val="21B37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2171700" y="5387015"/>
            <a:ext cx="575877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Optimizing spider and take more cases into consideration.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p:transition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4481" y="-314681"/>
            <a:ext cx="6878027" cy="1404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Crawling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496004" y="2466318"/>
            <a:ext cx="411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Extracting desired information from unstructured data(introduction) or inferring from known knowledge.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350450" y="179935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7BA5-F6EB-954C-878D-B871900B0BEC}"/>
              </a:ext>
            </a:extLst>
          </p:cNvPr>
          <p:cNvSpPr txBox="1"/>
          <p:nvPr/>
        </p:nvSpPr>
        <p:spPr>
          <a:xfrm>
            <a:off x="963646" y="1113837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9C6C-93E9-A64C-AAB4-DEBD7D9725DB}"/>
              </a:ext>
            </a:extLst>
          </p:cNvPr>
          <p:cNvSpPr txBox="1"/>
          <p:nvPr/>
        </p:nvSpPr>
        <p:spPr>
          <a:xfrm>
            <a:off x="5459272" y="566816"/>
            <a:ext cx="339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</a:t>
            </a:r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: </a:t>
            </a:r>
            <a:r>
              <a:rPr lang="en-US" sz="2000" dirty="0">
                <a:solidFill>
                  <a:srgbClr val="21B37A"/>
                </a:solidFill>
              </a:rPr>
              <a:t>missing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8A58-CA48-1F46-8914-DE6EDDF3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74" y="1529335"/>
            <a:ext cx="4134880" cy="4358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7D12B-A535-6B48-824B-44E9134A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" y="3560684"/>
            <a:ext cx="4292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7325"/>
      </p:ext>
    </p:extLst>
  </p:cSld>
  <p:clrMapOvr>
    <a:masterClrMapping/>
  </p:clrMapOvr>
  <p:transition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7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416" y="4654588"/>
            <a:ext cx="4979105" cy="12924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Ontology</a:t>
            </a:r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4EC1DE-02FD-DF44-B025-2CEB0B12F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8" r="-1" b="23980"/>
          <a:stretch/>
        </p:blipFill>
        <p:spPr>
          <a:xfrm>
            <a:off x="396704" y="139761"/>
            <a:ext cx="3455128" cy="414234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1" b="1"/>
          <a:stretch/>
        </p:blipFill>
        <p:spPr>
          <a:xfrm>
            <a:off x="4073874" y="139761"/>
            <a:ext cx="4932999" cy="4142342"/>
          </a:xfrm>
          <a:prstGeom prst="rect">
            <a:avLst/>
          </a:prstGeom>
        </p:spPr>
      </p:pic>
      <p:pic>
        <p:nvPicPr>
          <p:cNvPr id="14" name="Picture 13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111B04E6-4BAB-B84B-99E6-8A6B42768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5"/>
          <a:stretch/>
        </p:blipFill>
        <p:spPr>
          <a:xfrm>
            <a:off x="396704" y="4395492"/>
            <a:ext cx="4041101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967266"/>
            <a:ext cx="1971675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Linking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B86719-0DA8-0E44-89BE-F0A7EAB7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25" y="1359269"/>
            <a:ext cx="5935175" cy="36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p:transition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" y="4277356"/>
            <a:ext cx="7475220" cy="156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50743-66BE-E141-B438-6E5CF6782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8" r="2" b="17066"/>
          <a:stretch/>
        </p:blipFill>
        <p:spPr>
          <a:xfrm>
            <a:off x="182880" y="559188"/>
            <a:ext cx="8778240" cy="43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76874"/>
      </p:ext>
    </p:extLst>
  </p:cSld>
  <p:clrMapOvr>
    <a:masterClrMapping/>
  </p:clrMapOvr>
  <p:transition advClick="0" advTm="20000">
    <p:push dir="u"/>
  </p:transition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531</Words>
  <Application>Microsoft Macintosh PowerPoint</Application>
  <PresentationFormat>On-screen Show (4:3)</PresentationFormat>
  <Paragraphs>107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Heiti SC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2</cp:revision>
  <dcterms:created xsi:type="dcterms:W3CDTF">2020-04-27T02:05:47Z</dcterms:created>
  <dcterms:modified xsi:type="dcterms:W3CDTF">2020-04-27T02:08:10Z</dcterms:modified>
</cp:coreProperties>
</file>